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427a336fb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6835569e8468c"/>
  </p:sldMasterIdLst>
  <p:sldIdLst>
    <p:sldId xmlns:r="http://schemas.openxmlformats.org/officeDocument/2006/relationships" id="256" r:id="R7401ab2942134cfd"/>
    <p:sldId xmlns:r="http://schemas.openxmlformats.org/officeDocument/2006/relationships" id="257" r:id="R5388579240034871"/>
    <p:sldId xmlns:r="http://schemas.openxmlformats.org/officeDocument/2006/relationships" id="258" r:id="R677d248a78054b55"/>
    <p:sldId xmlns:r="http://schemas.openxmlformats.org/officeDocument/2006/relationships" id="259" r:id="R25aeedbd7dbf4c21"/>
    <p:sldId xmlns:r="http://schemas.openxmlformats.org/officeDocument/2006/relationships" id="260" r:id="R13e0a7f9e27f4a24"/>
    <p:sldId xmlns:r="http://schemas.openxmlformats.org/officeDocument/2006/relationships" id="261" r:id="R7530f16c561e4fe4"/>
    <p:sldId xmlns:r="http://schemas.openxmlformats.org/officeDocument/2006/relationships" id="262" r:id="R18b630caa85c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6835569e8468c" /><Relationship Type="http://schemas.openxmlformats.org/officeDocument/2006/relationships/slide" Target="/ppt/slides/slide1.xml" Id="R7401ab2942134cfd" /><Relationship Type="http://schemas.openxmlformats.org/officeDocument/2006/relationships/slide" Target="/ppt/slides/slide2.xml" Id="R5388579240034871" /><Relationship Type="http://schemas.openxmlformats.org/officeDocument/2006/relationships/slide" Target="/ppt/slides/slide3.xml" Id="R677d248a78054b55" /><Relationship Type="http://schemas.openxmlformats.org/officeDocument/2006/relationships/slide" Target="/ppt/slides/slide4.xml" Id="R25aeedbd7dbf4c21" /><Relationship Type="http://schemas.openxmlformats.org/officeDocument/2006/relationships/slide" Target="/ppt/slides/slide5.xml" Id="R13e0a7f9e27f4a24" /><Relationship Type="http://schemas.openxmlformats.org/officeDocument/2006/relationships/slide" Target="/ppt/slides/slide6.xml" Id="R7530f16c561e4fe4" /><Relationship Type="http://schemas.openxmlformats.org/officeDocument/2006/relationships/slide" Target="/ppt/slides/slide7.xml" Id="R18b630caa85c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2059fbf93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ea7eb8ccb4111" /><Relationship Type="http://schemas.openxmlformats.org/officeDocument/2006/relationships/theme" Target="/ppt/slideMasters/theme/theme1.xml" Id="R33ba994e8c08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ea7eb8ccb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8494c69cb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8dadf07cf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108fddfc4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9ce50bad445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0f8d7037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4af5e7f2c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b730fee7e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VIKINGSTAD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I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16 933 350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VIKINGSTAD VIERDAL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924 923 121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I AS</a:t>
            </a:r>
          </a:p>
        </p:txBody>
      </p:sp>
    </p:spTree>
  </p:cSld>
  <p:clrMapOvr>
    <a:masterClrMapping xmlns:a="http://schemas.openxmlformats.org/drawingml/2006/main"/>
  </p:clrMapOvr>
</p:sld>
</file>