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c1179f2af48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8fef6f4c92466c"/>
  </p:sldMasterIdLst>
  <p:sldIdLst>
    <p:sldId xmlns:r="http://schemas.openxmlformats.org/officeDocument/2006/relationships" id="256" r:id="R692936ea5cac4ec9"/>
    <p:sldId xmlns:r="http://schemas.openxmlformats.org/officeDocument/2006/relationships" id="257" r:id="R58b91ba28d6e44de"/>
    <p:sldId xmlns:r="http://schemas.openxmlformats.org/officeDocument/2006/relationships" id="258" r:id="R30e505e2cee540a9"/>
    <p:sldId xmlns:r="http://schemas.openxmlformats.org/officeDocument/2006/relationships" id="259" r:id="R0f0aa701d0c6408b"/>
    <p:sldId xmlns:r="http://schemas.openxmlformats.org/officeDocument/2006/relationships" id="260" r:id="R61452785aca34ed6"/>
    <p:sldId xmlns:r="http://schemas.openxmlformats.org/officeDocument/2006/relationships" id="261" r:id="R70cb5aa8eea94ee5"/>
    <p:sldId xmlns:r="http://schemas.openxmlformats.org/officeDocument/2006/relationships" id="262" r:id="R281acd11280c45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fef6f4c92466c" /><Relationship Type="http://schemas.openxmlformats.org/officeDocument/2006/relationships/slide" Target="/ppt/slides/slide1.xml" Id="R692936ea5cac4ec9" /><Relationship Type="http://schemas.openxmlformats.org/officeDocument/2006/relationships/slide" Target="/ppt/slides/slide2.xml" Id="R58b91ba28d6e44de" /><Relationship Type="http://schemas.openxmlformats.org/officeDocument/2006/relationships/slide" Target="/ppt/slides/slide3.xml" Id="R30e505e2cee540a9" /><Relationship Type="http://schemas.openxmlformats.org/officeDocument/2006/relationships/slide" Target="/ppt/slides/slide4.xml" Id="R0f0aa701d0c6408b" /><Relationship Type="http://schemas.openxmlformats.org/officeDocument/2006/relationships/slide" Target="/ppt/slides/slide5.xml" Id="R61452785aca34ed6" /><Relationship Type="http://schemas.openxmlformats.org/officeDocument/2006/relationships/slide" Target="/ppt/slides/slide6.xml" Id="R70cb5aa8eea94ee5" /><Relationship Type="http://schemas.openxmlformats.org/officeDocument/2006/relationships/slide" Target="/ppt/slides/slide7.xml" Id="R281acd11280c45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8f61d4ab045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bcf455d67480c" /><Relationship Type="http://schemas.openxmlformats.org/officeDocument/2006/relationships/theme" Target="/ppt/slideMasters/theme/theme1.xml" Id="R208e5f45d6c84c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bcf455d6748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04765def3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843d7e046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0c3bdd15b40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ac6475db04c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f3c3b5dcb49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5de44a8bf4b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85327429c43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CHIPMUNKS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1 009 297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1 563 560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924 925 523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