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f3aaefe0dc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376f0ba79421a"/>
  </p:sldMasterIdLst>
  <p:sldIdLst>
    <p:sldId xmlns:r="http://schemas.openxmlformats.org/officeDocument/2006/relationships" id="256" r:id="R7c8835bf6943429c"/>
    <p:sldId xmlns:r="http://schemas.openxmlformats.org/officeDocument/2006/relationships" id="257" r:id="R78beb3c56ea84b85"/>
    <p:sldId xmlns:r="http://schemas.openxmlformats.org/officeDocument/2006/relationships" id="258" r:id="R8c435c95d0aa450e"/>
    <p:sldId xmlns:r="http://schemas.openxmlformats.org/officeDocument/2006/relationships" id="259" r:id="Ref84c6fa8a524083"/>
    <p:sldId xmlns:r="http://schemas.openxmlformats.org/officeDocument/2006/relationships" id="260" r:id="R8bf1b3659c1e436b"/>
    <p:sldId xmlns:r="http://schemas.openxmlformats.org/officeDocument/2006/relationships" id="261" r:id="R04d9898d3e4a4940"/>
    <p:sldId xmlns:r="http://schemas.openxmlformats.org/officeDocument/2006/relationships" id="262" r:id="R81fd071bf71e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376f0ba79421a" /><Relationship Type="http://schemas.openxmlformats.org/officeDocument/2006/relationships/slide" Target="/ppt/slides/slide1.xml" Id="R7c8835bf6943429c" /><Relationship Type="http://schemas.openxmlformats.org/officeDocument/2006/relationships/slide" Target="/ppt/slides/slide2.xml" Id="R78beb3c56ea84b85" /><Relationship Type="http://schemas.openxmlformats.org/officeDocument/2006/relationships/slide" Target="/ppt/slides/slide3.xml" Id="R8c435c95d0aa450e" /><Relationship Type="http://schemas.openxmlformats.org/officeDocument/2006/relationships/slide" Target="/ppt/slides/slide4.xml" Id="Ref84c6fa8a524083" /><Relationship Type="http://schemas.openxmlformats.org/officeDocument/2006/relationships/slide" Target="/ppt/slides/slide5.xml" Id="R8bf1b3659c1e436b" /><Relationship Type="http://schemas.openxmlformats.org/officeDocument/2006/relationships/slide" Target="/ppt/slides/slide6.xml" Id="R04d9898d3e4a4940" /><Relationship Type="http://schemas.openxmlformats.org/officeDocument/2006/relationships/slide" Target="/ppt/slides/slide7.xml" Id="R81fd071bf71e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65fcb943f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e8448634847fb" /><Relationship Type="http://schemas.openxmlformats.org/officeDocument/2006/relationships/theme" Target="/ppt/slideMasters/theme/theme1.xml" Id="R3a86dbdff23f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fe84486348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2bc84784d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f9dff6e5142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f699a254047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ba9d16ff2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49553929441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5a8ebdb3840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aaebc4eb041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8 663 201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ELIASSEN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Kittel-Nielsens vei 84A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924 944 358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