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75252d44c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b59cd044846b4"/>
  </p:sldMasterIdLst>
  <p:sldIdLst>
    <p:sldId xmlns:r="http://schemas.openxmlformats.org/officeDocument/2006/relationships" id="256" r:id="R27fdba90a37044d0"/>
    <p:sldId xmlns:r="http://schemas.openxmlformats.org/officeDocument/2006/relationships" id="257" r:id="R77bc0975e2974647"/>
    <p:sldId xmlns:r="http://schemas.openxmlformats.org/officeDocument/2006/relationships" id="258" r:id="R33366dde8df644d2"/>
    <p:sldId xmlns:r="http://schemas.openxmlformats.org/officeDocument/2006/relationships" id="259" r:id="R1e015ad55bf84fa3"/>
    <p:sldId xmlns:r="http://schemas.openxmlformats.org/officeDocument/2006/relationships" id="260" r:id="R946e1c3abeab4b11"/>
    <p:sldId xmlns:r="http://schemas.openxmlformats.org/officeDocument/2006/relationships" id="261" r:id="R8cb31d9eb100426c"/>
    <p:sldId xmlns:r="http://schemas.openxmlformats.org/officeDocument/2006/relationships" id="262" r:id="R7aada7e4a0f4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b59cd044846b4" /><Relationship Type="http://schemas.openxmlformats.org/officeDocument/2006/relationships/slide" Target="/ppt/slides/slide1.xml" Id="R27fdba90a37044d0" /><Relationship Type="http://schemas.openxmlformats.org/officeDocument/2006/relationships/slide" Target="/ppt/slides/slide2.xml" Id="R77bc0975e2974647" /><Relationship Type="http://schemas.openxmlformats.org/officeDocument/2006/relationships/slide" Target="/ppt/slides/slide3.xml" Id="R33366dde8df644d2" /><Relationship Type="http://schemas.openxmlformats.org/officeDocument/2006/relationships/slide" Target="/ppt/slides/slide4.xml" Id="R1e015ad55bf84fa3" /><Relationship Type="http://schemas.openxmlformats.org/officeDocument/2006/relationships/slide" Target="/ppt/slides/slide5.xml" Id="R946e1c3abeab4b11" /><Relationship Type="http://schemas.openxmlformats.org/officeDocument/2006/relationships/slide" Target="/ppt/slides/slide6.xml" Id="R8cb31d9eb100426c" /><Relationship Type="http://schemas.openxmlformats.org/officeDocument/2006/relationships/slide" Target="/ppt/slides/slide7.xml" Id="R7aada7e4a0f4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2d521570d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ac85ad447496a" /><Relationship Type="http://schemas.openxmlformats.org/officeDocument/2006/relationships/theme" Target="/ppt/slideMasters/theme/theme1.xml" Id="R06c5321a4bf5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ac85ad447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f2aa0ee01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ec4adface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4442eab5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049a34a44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c5a0fae0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44191c6b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ba56a3f1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2 000 005 982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8 732 673 955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9 220 441 228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