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a4173f72314d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e12391572e4a5a"/>
  </p:sldMasterIdLst>
  <p:sldIdLst>
    <p:sldId xmlns:r="http://schemas.openxmlformats.org/officeDocument/2006/relationships" id="256" r:id="R5006ead643de464f"/>
    <p:sldId xmlns:r="http://schemas.openxmlformats.org/officeDocument/2006/relationships" id="257" r:id="Rb5777293e3be4090"/>
    <p:sldId xmlns:r="http://schemas.openxmlformats.org/officeDocument/2006/relationships" id="258" r:id="R5227afdab9ce4abf"/>
    <p:sldId xmlns:r="http://schemas.openxmlformats.org/officeDocument/2006/relationships" id="259" r:id="R9a94f1213ec94bca"/>
    <p:sldId xmlns:r="http://schemas.openxmlformats.org/officeDocument/2006/relationships" id="260" r:id="Rb6119b6be0c24783"/>
    <p:sldId xmlns:r="http://schemas.openxmlformats.org/officeDocument/2006/relationships" id="261" r:id="R5b367f27624f497b"/>
    <p:sldId xmlns:r="http://schemas.openxmlformats.org/officeDocument/2006/relationships" id="262" r:id="Rd5925951f07c45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12391572e4a5a" /><Relationship Type="http://schemas.openxmlformats.org/officeDocument/2006/relationships/slide" Target="/ppt/slides/slide1.xml" Id="R5006ead643de464f" /><Relationship Type="http://schemas.openxmlformats.org/officeDocument/2006/relationships/slide" Target="/ppt/slides/slide2.xml" Id="Rb5777293e3be4090" /><Relationship Type="http://schemas.openxmlformats.org/officeDocument/2006/relationships/slide" Target="/ppt/slides/slide3.xml" Id="R5227afdab9ce4abf" /><Relationship Type="http://schemas.openxmlformats.org/officeDocument/2006/relationships/slide" Target="/ppt/slides/slide4.xml" Id="R9a94f1213ec94bca" /><Relationship Type="http://schemas.openxmlformats.org/officeDocument/2006/relationships/slide" Target="/ppt/slides/slide5.xml" Id="Rb6119b6be0c24783" /><Relationship Type="http://schemas.openxmlformats.org/officeDocument/2006/relationships/slide" Target="/ppt/slides/slide6.xml" Id="R5b367f27624f497b" /><Relationship Type="http://schemas.openxmlformats.org/officeDocument/2006/relationships/slide" Target="/ppt/slides/slide7.xml" Id="Rd5925951f07c45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993dfd502044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c36a5d5a545cd" /><Relationship Type="http://schemas.openxmlformats.org/officeDocument/2006/relationships/theme" Target="/ppt/slideMasters/theme/theme1.xml" Id="R7d866487c56146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bc36a5d5a545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94b37bcf948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4591e99dd4c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2d076a87341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0bb1b30e245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4cfd52ee74c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1919c1cc841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1d0997abf4f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PERLEBO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PERLEBO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384 353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680 630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991 107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JON BEVOLDEN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72D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924 958 111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