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22c66b118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606c5480d4beb"/>
  </p:sldMasterIdLst>
  <p:sldIdLst>
    <p:sldId xmlns:r="http://schemas.openxmlformats.org/officeDocument/2006/relationships" id="256" r:id="Rd675640895464b77"/>
    <p:sldId xmlns:r="http://schemas.openxmlformats.org/officeDocument/2006/relationships" id="257" r:id="Rfcb775fb916c4b02"/>
    <p:sldId xmlns:r="http://schemas.openxmlformats.org/officeDocument/2006/relationships" id="258" r:id="R724f20aa0e9b4bac"/>
    <p:sldId xmlns:r="http://schemas.openxmlformats.org/officeDocument/2006/relationships" id="259" r:id="Rfa0c4ae94dd945dd"/>
    <p:sldId xmlns:r="http://schemas.openxmlformats.org/officeDocument/2006/relationships" id="260" r:id="R8696e72458974aaa"/>
    <p:sldId xmlns:r="http://schemas.openxmlformats.org/officeDocument/2006/relationships" id="261" r:id="Rf1c536c39d7a4900"/>
    <p:sldId xmlns:r="http://schemas.openxmlformats.org/officeDocument/2006/relationships" id="262" r:id="R7e7a8b0a97d6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606c5480d4beb" /><Relationship Type="http://schemas.openxmlformats.org/officeDocument/2006/relationships/slide" Target="/ppt/slides/slide1.xml" Id="Rd675640895464b77" /><Relationship Type="http://schemas.openxmlformats.org/officeDocument/2006/relationships/slide" Target="/ppt/slides/slide2.xml" Id="Rfcb775fb916c4b02" /><Relationship Type="http://schemas.openxmlformats.org/officeDocument/2006/relationships/slide" Target="/ppt/slides/slide3.xml" Id="R724f20aa0e9b4bac" /><Relationship Type="http://schemas.openxmlformats.org/officeDocument/2006/relationships/slide" Target="/ppt/slides/slide4.xml" Id="Rfa0c4ae94dd945dd" /><Relationship Type="http://schemas.openxmlformats.org/officeDocument/2006/relationships/slide" Target="/ppt/slides/slide5.xml" Id="R8696e72458974aaa" /><Relationship Type="http://schemas.openxmlformats.org/officeDocument/2006/relationships/slide" Target="/ppt/slides/slide6.xml" Id="Rf1c536c39d7a4900" /><Relationship Type="http://schemas.openxmlformats.org/officeDocument/2006/relationships/slide" Target="/ppt/slides/slide7.xml" Id="R7e7a8b0a97d6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9a126bc24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6046ecbb4afb" /><Relationship Type="http://schemas.openxmlformats.org/officeDocument/2006/relationships/theme" Target="/ppt/slideMasters/theme/theme1.xml" Id="R3ff06196a698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16046ecbb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79150166b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ff5eb5c9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e45c7c0e9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29e4988d9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6b3a2eab5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f7edc927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751bafda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MYRA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42,8 %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924 960 396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