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ec9ab0a8a9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896589c6547aa"/>
  </p:sldMasterIdLst>
  <p:sldIdLst>
    <p:sldId xmlns:r="http://schemas.openxmlformats.org/officeDocument/2006/relationships" id="256" r:id="R97c74cac7b4f45f9"/>
    <p:sldId xmlns:r="http://schemas.openxmlformats.org/officeDocument/2006/relationships" id="257" r:id="R2ea7e93e545046e2"/>
    <p:sldId xmlns:r="http://schemas.openxmlformats.org/officeDocument/2006/relationships" id="258" r:id="Rfd951724356b4d7f"/>
    <p:sldId xmlns:r="http://schemas.openxmlformats.org/officeDocument/2006/relationships" id="259" r:id="Rdc27839ce97a456b"/>
    <p:sldId xmlns:r="http://schemas.openxmlformats.org/officeDocument/2006/relationships" id="260" r:id="R28a9e717717b4fb8"/>
    <p:sldId xmlns:r="http://schemas.openxmlformats.org/officeDocument/2006/relationships" id="261" r:id="Rc3c139b112b048d9"/>
    <p:sldId xmlns:r="http://schemas.openxmlformats.org/officeDocument/2006/relationships" id="262" r:id="R8add5288e943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896589c6547aa" /><Relationship Type="http://schemas.openxmlformats.org/officeDocument/2006/relationships/slide" Target="/ppt/slides/slide1.xml" Id="R97c74cac7b4f45f9" /><Relationship Type="http://schemas.openxmlformats.org/officeDocument/2006/relationships/slide" Target="/ppt/slides/slide2.xml" Id="R2ea7e93e545046e2" /><Relationship Type="http://schemas.openxmlformats.org/officeDocument/2006/relationships/slide" Target="/ppt/slides/slide3.xml" Id="Rfd951724356b4d7f" /><Relationship Type="http://schemas.openxmlformats.org/officeDocument/2006/relationships/slide" Target="/ppt/slides/slide4.xml" Id="Rdc27839ce97a456b" /><Relationship Type="http://schemas.openxmlformats.org/officeDocument/2006/relationships/slide" Target="/ppt/slides/slide5.xml" Id="R28a9e717717b4fb8" /><Relationship Type="http://schemas.openxmlformats.org/officeDocument/2006/relationships/slide" Target="/ppt/slides/slide6.xml" Id="Rc3c139b112b048d9" /><Relationship Type="http://schemas.openxmlformats.org/officeDocument/2006/relationships/slide" Target="/ppt/slides/slide7.xml" Id="R8add5288e943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e710e410b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87c9a334543e5" /><Relationship Type="http://schemas.openxmlformats.org/officeDocument/2006/relationships/theme" Target="/ppt/slideMasters/theme/theme1.xml" Id="R4a9255fc0d7e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87c9a3345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fd66a9993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dfe2eb741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381e33f3f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353b9920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150bf9090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6145bc13c42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6b410855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5 148 891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LERVIK 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924 960 515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LERVIK INVEST AS</a:t>
            </a:r>
          </a:p>
        </p:txBody>
      </p:sp>
    </p:spTree>
  </p:cSld>
  <p:clrMapOvr>
    <a:masterClrMapping xmlns:a="http://schemas.openxmlformats.org/drawingml/2006/main"/>
  </p:clrMapOvr>
</p:sld>
</file>