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ba0f602ae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e3329b65b48e5"/>
  </p:sldMasterIdLst>
  <p:sldIdLst>
    <p:sldId xmlns:r="http://schemas.openxmlformats.org/officeDocument/2006/relationships" id="256" r:id="Rf941389f289b40de"/>
    <p:sldId xmlns:r="http://schemas.openxmlformats.org/officeDocument/2006/relationships" id="257" r:id="Rfb380309b5a44bf4"/>
    <p:sldId xmlns:r="http://schemas.openxmlformats.org/officeDocument/2006/relationships" id="258" r:id="R9f4d7c6856234a9c"/>
    <p:sldId xmlns:r="http://schemas.openxmlformats.org/officeDocument/2006/relationships" id="259" r:id="R188e5bbd5e7041b4"/>
    <p:sldId xmlns:r="http://schemas.openxmlformats.org/officeDocument/2006/relationships" id="260" r:id="R2de4568cb12449fe"/>
    <p:sldId xmlns:r="http://schemas.openxmlformats.org/officeDocument/2006/relationships" id="261" r:id="R80a70b8a96764280"/>
    <p:sldId xmlns:r="http://schemas.openxmlformats.org/officeDocument/2006/relationships" id="262" r:id="Rcbe7f3298d20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e3329b65b48e5" /><Relationship Type="http://schemas.openxmlformats.org/officeDocument/2006/relationships/slide" Target="/ppt/slides/slide1.xml" Id="Rf941389f289b40de" /><Relationship Type="http://schemas.openxmlformats.org/officeDocument/2006/relationships/slide" Target="/ppt/slides/slide2.xml" Id="Rfb380309b5a44bf4" /><Relationship Type="http://schemas.openxmlformats.org/officeDocument/2006/relationships/slide" Target="/ppt/slides/slide3.xml" Id="R9f4d7c6856234a9c" /><Relationship Type="http://schemas.openxmlformats.org/officeDocument/2006/relationships/slide" Target="/ppt/slides/slide4.xml" Id="R188e5bbd5e7041b4" /><Relationship Type="http://schemas.openxmlformats.org/officeDocument/2006/relationships/slide" Target="/ppt/slides/slide5.xml" Id="R2de4568cb12449fe" /><Relationship Type="http://schemas.openxmlformats.org/officeDocument/2006/relationships/slide" Target="/ppt/slides/slide6.xml" Id="R80a70b8a96764280" /><Relationship Type="http://schemas.openxmlformats.org/officeDocument/2006/relationships/slide" Target="/ppt/slides/slide7.xml" Id="Rcbe7f3298d20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9fcc20d94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58a9da0984cc7" /><Relationship Type="http://schemas.openxmlformats.org/officeDocument/2006/relationships/theme" Target="/ppt/slideMasters/theme/theme1.xml" Id="R624d6fd27828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58a9da098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177a7ed0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69e2727e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1b94a269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3be598eb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b6a07ca5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324974ac144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f54acf43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5 275 355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CASPARA RØED KJØNNERUD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924 961 910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ERK INVEST AS</a:t>
            </a:r>
          </a:p>
        </p:txBody>
      </p:sp>
    </p:spTree>
  </p:cSld>
  <p:clrMapOvr>
    <a:masterClrMapping xmlns:a="http://schemas.openxmlformats.org/drawingml/2006/main"/>
  </p:clrMapOvr>
</p:sld>
</file>