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b22882f0d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80ac2a3e0402b"/>
  </p:sldMasterIdLst>
  <p:sldIdLst>
    <p:sldId xmlns:r="http://schemas.openxmlformats.org/officeDocument/2006/relationships" id="256" r:id="R72275ceed1ce43b8"/>
    <p:sldId xmlns:r="http://schemas.openxmlformats.org/officeDocument/2006/relationships" id="257" r:id="Rd6e81f4cd91f4915"/>
    <p:sldId xmlns:r="http://schemas.openxmlformats.org/officeDocument/2006/relationships" id="258" r:id="R550ad33fa7d142fa"/>
    <p:sldId xmlns:r="http://schemas.openxmlformats.org/officeDocument/2006/relationships" id="259" r:id="R911c0481b72c4057"/>
    <p:sldId xmlns:r="http://schemas.openxmlformats.org/officeDocument/2006/relationships" id="260" r:id="R73095c1bf5054d25"/>
    <p:sldId xmlns:r="http://schemas.openxmlformats.org/officeDocument/2006/relationships" id="261" r:id="Re53742b628d74de2"/>
    <p:sldId xmlns:r="http://schemas.openxmlformats.org/officeDocument/2006/relationships" id="262" r:id="R9083774405b8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0ac2a3e0402b" /><Relationship Type="http://schemas.openxmlformats.org/officeDocument/2006/relationships/slide" Target="/ppt/slides/slide1.xml" Id="R72275ceed1ce43b8" /><Relationship Type="http://schemas.openxmlformats.org/officeDocument/2006/relationships/slide" Target="/ppt/slides/slide2.xml" Id="Rd6e81f4cd91f4915" /><Relationship Type="http://schemas.openxmlformats.org/officeDocument/2006/relationships/slide" Target="/ppt/slides/slide3.xml" Id="R550ad33fa7d142fa" /><Relationship Type="http://schemas.openxmlformats.org/officeDocument/2006/relationships/slide" Target="/ppt/slides/slide4.xml" Id="R911c0481b72c4057" /><Relationship Type="http://schemas.openxmlformats.org/officeDocument/2006/relationships/slide" Target="/ppt/slides/slide5.xml" Id="R73095c1bf5054d25" /><Relationship Type="http://schemas.openxmlformats.org/officeDocument/2006/relationships/slide" Target="/ppt/slides/slide6.xml" Id="Re53742b628d74de2" /><Relationship Type="http://schemas.openxmlformats.org/officeDocument/2006/relationships/slide" Target="/ppt/slides/slide7.xml" Id="R9083774405b8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9b34a7bb8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4be92baf46c4" /><Relationship Type="http://schemas.openxmlformats.org/officeDocument/2006/relationships/theme" Target="/ppt/slideMasters/theme/theme1.xml" Id="R10483cdc869d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d4be92baf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c35c8a95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46bde250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41dcbd0a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61c93ba1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05eaf4d1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799db09d0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ae5f16a1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3 420 517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VOGT-SVENDSEN HELENE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VOGT-SVENDSEN SIMEN 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Vogt-Svendsen, Mikael Hertzbergs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924 962 127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