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3c39df7f5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76c2ff1ec40bf"/>
  </p:sldMasterIdLst>
  <p:sldIdLst>
    <p:sldId xmlns:r="http://schemas.openxmlformats.org/officeDocument/2006/relationships" id="256" r:id="R77ec8d869e1044d6"/>
    <p:sldId xmlns:r="http://schemas.openxmlformats.org/officeDocument/2006/relationships" id="257" r:id="R45c540baca0a4b9a"/>
    <p:sldId xmlns:r="http://schemas.openxmlformats.org/officeDocument/2006/relationships" id="258" r:id="Rd3a2c8a3b6e74db6"/>
    <p:sldId xmlns:r="http://schemas.openxmlformats.org/officeDocument/2006/relationships" id="259" r:id="Rf07bee93375d4a29"/>
    <p:sldId xmlns:r="http://schemas.openxmlformats.org/officeDocument/2006/relationships" id="260" r:id="R9803788558cb4650"/>
    <p:sldId xmlns:r="http://schemas.openxmlformats.org/officeDocument/2006/relationships" id="261" r:id="R7a3c29eff38d4084"/>
    <p:sldId xmlns:r="http://schemas.openxmlformats.org/officeDocument/2006/relationships" id="262" r:id="R845ee1c3d64d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76c2ff1ec40bf" /><Relationship Type="http://schemas.openxmlformats.org/officeDocument/2006/relationships/slide" Target="/ppt/slides/slide1.xml" Id="R77ec8d869e1044d6" /><Relationship Type="http://schemas.openxmlformats.org/officeDocument/2006/relationships/slide" Target="/ppt/slides/slide2.xml" Id="R45c540baca0a4b9a" /><Relationship Type="http://schemas.openxmlformats.org/officeDocument/2006/relationships/slide" Target="/ppt/slides/slide3.xml" Id="Rd3a2c8a3b6e74db6" /><Relationship Type="http://schemas.openxmlformats.org/officeDocument/2006/relationships/slide" Target="/ppt/slides/slide4.xml" Id="Rf07bee93375d4a29" /><Relationship Type="http://schemas.openxmlformats.org/officeDocument/2006/relationships/slide" Target="/ppt/slides/slide5.xml" Id="R9803788558cb4650" /><Relationship Type="http://schemas.openxmlformats.org/officeDocument/2006/relationships/slide" Target="/ppt/slides/slide6.xml" Id="R7a3c29eff38d4084" /><Relationship Type="http://schemas.openxmlformats.org/officeDocument/2006/relationships/slide" Target="/ppt/slides/slide7.xml" Id="R845ee1c3d64d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9c9d262a1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9fc579f154f0e" /><Relationship Type="http://schemas.openxmlformats.org/officeDocument/2006/relationships/theme" Target="/ppt/slideMasters/theme/theme1.xml" Id="R9a61f686c64f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9fc579f15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6e6fa1a9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45c0523b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f9e7ff63c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21b6180f5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847916b55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1e43bf01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d955d86e2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MOGEFORS SEBEDEUS AB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924 964 065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