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4067fedfe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042f9e3ae4cbc"/>
  </p:sldMasterIdLst>
  <p:sldIdLst>
    <p:sldId xmlns:r="http://schemas.openxmlformats.org/officeDocument/2006/relationships" id="256" r:id="R937e1e7641574da3"/>
    <p:sldId xmlns:r="http://schemas.openxmlformats.org/officeDocument/2006/relationships" id="257" r:id="R49205c66712d436e"/>
    <p:sldId xmlns:r="http://schemas.openxmlformats.org/officeDocument/2006/relationships" id="258" r:id="R01d1cfef017c4727"/>
    <p:sldId xmlns:r="http://schemas.openxmlformats.org/officeDocument/2006/relationships" id="259" r:id="Rf6aedf62abd249ce"/>
    <p:sldId xmlns:r="http://schemas.openxmlformats.org/officeDocument/2006/relationships" id="260" r:id="R2f06054fe6c14b0b"/>
    <p:sldId xmlns:r="http://schemas.openxmlformats.org/officeDocument/2006/relationships" id="261" r:id="R57951effaf6b4634"/>
    <p:sldId xmlns:r="http://schemas.openxmlformats.org/officeDocument/2006/relationships" id="262" r:id="R6509a93f73ff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042f9e3ae4cbc" /><Relationship Type="http://schemas.openxmlformats.org/officeDocument/2006/relationships/slide" Target="/ppt/slides/slide1.xml" Id="R937e1e7641574da3" /><Relationship Type="http://schemas.openxmlformats.org/officeDocument/2006/relationships/slide" Target="/ppt/slides/slide2.xml" Id="R49205c66712d436e" /><Relationship Type="http://schemas.openxmlformats.org/officeDocument/2006/relationships/slide" Target="/ppt/slides/slide3.xml" Id="R01d1cfef017c4727" /><Relationship Type="http://schemas.openxmlformats.org/officeDocument/2006/relationships/slide" Target="/ppt/slides/slide4.xml" Id="Rf6aedf62abd249ce" /><Relationship Type="http://schemas.openxmlformats.org/officeDocument/2006/relationships/slide" Target="/ppt/slides/slide5.xml" Id="R2f06054fe6c14b0b" /><Relationship Type="http://schemas.openxmlformats.org/officeDocument/2006/relationships/slide" Target="/ppt/slides/slide6.xml" Id="R57951effaf6b4634" /><Relationship Type="http://schemas.openxmlformats.org/officeDocument/2006/relationships/slide" Target="/ppt/slides/slide7.xml" Id="R6509a93f73ff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89760b7c5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b3d89bc34413" /><Relationship Type="http://schemas.openxmlformats.org/officeDocument/2006/relationships/theme" Target="/ppt/slideMasters/theme/theme1.xml" Id="R6e714360b05e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eb3d89bc3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92bd41df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0f605d06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2523e78db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dd5110bb6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de7bc6250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c0dcf883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b70cdf95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