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8dfce1ae564f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5fc14542b64771"/>
  </p:sldMasterIdLst>
  <p:sldIdLst>
    <p:sldId xmlns:r="http://schemas.openxmlformats.org/officeDocument/2006/relationships" id="256" r:id="R30fb32263e854ffa"/>
    <p:sldId xmlns:r="http://schemas.openxmlformats.org/officeDocument/2006/relationships" id="257" r:id="Rc41b66ff96914ca0"/>
    <p:sldId xmlns:r="http://schemas.openxmlformats.org/officeDocument/2006/relationships" id="258" r:id="R9fa558b160ae4098"/>
    <p:sldId xmlns:r="http://schemas.openxmlformats.org/officeDocument/2006/relationships" id="259" r:id="R9c1f9e9b081c4aa9"/>
    <p:sldId xmlns:r="http://schemas.openxmlformats.org/officeDocument/2006/relationships" id="260" r:id="R5746cca61e1b42c7"/>
    <p:sldId xmlns:r="http://schemas.openxmlformats.org/officeDocument/2006/relationships" id="261" r:id="R46ce31ccfa934622"/>
    <p:sldId xmlns:r="http://schemas.openxmlformats.org/officeDocument/2006/relationships" id="262" r:id="Rbfc4cebbcb9043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fc14542b64771" /><Relationship Type="http://schemas.openxmlformats.org/officeDocument/2006/relationships/slide" Target="/ppt/slides/slide1.xml" Id="R30fb32263e854ffa" /><Relationship Type="http://schemas.openxmlformats.org/officeDocument/2006/relationships/slide" Target="/ppt/slides/slide2.xml" Id="Rc41b66ff96914ca0" /><Relationship Type="http://schemas.openxmlformats.org/officeDocument/2006/relationships/slide" Target="/ppt/slides/slide3.xml" Id="R9fa558b160ae4098" /><Relationship Type="http://schemas.openxmlformats.org/officeDocument/2006/relationships/slide" Target="/ppt/slides/slide4.xml" Id="R9c1f9e9b081c4aa9" /><Relationship Type="http://schemas.openxmlformats.org/officeDocument/2006/relationships/slide" Target="/ppt/slides/slide5.xml" Id="R5746cca61e1b42c7" /><Relationship Type="http://schemas.openxmlformats.org/officeDocument/2006/relationships/slide" Target="/ppt/slides/slide6.xml" Id="R46ce31ccfa934622" /><Relationship Type="http://schemas.openxmlformats.org/officeDocument/2006/relationships/slide" Target="/ppt/slides/slide7.xml" Id="Rbfc4cebbcb9043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3a452abda47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c466e637c4aa4" /><Relationship Type="http://schemas.openxmlformats.org/officeDocument/2006/relationships/theme" Target="/ppt/slideMasters/theme/theme1.xml" Id="R6ebf663a9b194f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dc466e637c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b294606604f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eef5322bf41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c25cedf1f45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b649dbf9841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85b46640341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17572255c47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00e6c0c4244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LNS JAREN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LNS JAREN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14 888 172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196 395 411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206 828 827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LILI NOELLE SVERDRUP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924 968 680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