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7ef489899d43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687f6f36e14652"/>
  </p:sldMasterIdLst>
  <p:sldIdLst>
    <p:sldId xmlns:r="http://schemas.openxmlformats.org/officeDocument/2006/relationships" id="256" r:id="R6bcbcdc829594b7c"/>
    <p:sldId xmlns:r="http://schemas.openxmlformats.org/officeDocument/2006/relationships" id="257" r:id="R39b747a0cc0e4f35"/>
    <p:sldId xmlns:r="http://schemas.openxmlformats.org/officeDocument/2006/relationships" id="258" r:id="R82282857b6e94fc5"/>
    <p:sldId xmlns:r="http://schemas.openxmlformats.org/officeDocument/2006/relationships" id="259" r:id="R43d38682c969455b"/>
    <p:sldId xmlns:r="http://schemas.openxmlformats.org/officeDocument/2006/relationships" id="260" r:id="R1aa090ac805e49c1"/>
    <p:sldId xmlns:r="http://schemas.openxmlformats.org/officeDocument/2006/relationships" id="261" r:id="R38cc3fcd3e314487"/>
    <p:sldId xmlns:r="http://schemas.openxmlformats.org/officeDocument/2006/relationships" id="262" r:id="R1e6e29e462c8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87f6f36e14652" /><Relationship Type="http://schemas.openxmlformats.org/officeDocument/2006/relationships/slide" Target="/ppt/slides/slide1.xml" Id="R6bcbcdc829594b7c" /><Relationship Type="http://schemas.openxmlformats.org/officeDocument/2006/relationships/slide" Target="/ppt/slides/slide2.xml" Id="R39b747a0cc0e4f35" /><Relationship Type="http://schemas.openxmlformats.org/officeDocument/2006/relationships/slide" Target="/ppt/slides/slide3.xml" Id="R82282857b6e94fc5" /><Relationship Type="http://schemas.openxmlformats.org/officeDocument/2006/relationships/slide" Target="/ppt/slides/slide4.xml" Id="R43d38682c969455b" /><Relationship Type="http://schemas.openxmlformats.org/officeDocument/2006/relationships/slide" Target="/ppt/slides/slide5.xml" Id="R1aa090ac805e49c1" /><Relationship Type="http://schemas.openxmlformats.org/officeDocument/2006/relationships/slide" Target="/ppt/slides/slide6.xml" Id="R38cc3fcd3e314487" /><Relationship Type="http://schemas.openxmlformats.org/officeDocument/2006/relationships/slide" Target="/ppt/slides/slide7.xml" Id="R1e6e29e462c8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7eca05d71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02e0d76394ae8" /><Relationship Type="http://schemas.openxmlformats.org/officeDocument/2006/relationships/theme" Target="/ppt/slideMasters/theme/theme1.xml" Id="R86fea3143030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02e0d7639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1a079192a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8ebc02a2649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64888c5e548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e0792c0fa47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9ffddee42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723fcfc7e41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d752170524a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BUXSTONE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BUXSTONE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BUXSTONE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BUXSTONE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BUXSTONE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BUXSTONE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9 241 049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13 431 489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BUXSTONE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CHRISTIAN ADAMS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BUXSTONE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Holgerslystveien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924 971 010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BUXSTONE AS</a:t>
            </a:r>
          </a:p>
        </p:txBody>
      </p:sp>
    </p:spTree>
  </p:cSld>
  <p:clrMapOvr>
    <a:masterClrMapping xmlns:a="http://schemas.openxmlformats.org/drawingml/2006/main"/>
  </p:clrMapOvr>
</p:sld>
</file>