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00fb2a06641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9868a934149bb"/>
  </p:sldMasterIdLst>
  <p:sldIdLst>
    <p:sldId xmlns:r="http://schemas.openxmlformats.org/officeDocument/2006/relationships" id="256" r:id="R7dda9fee1b9e4d2d"/>
    <p:sldId xmlns:r="http://schemas.openxmlformats.org/officeDocument/2006/relationships" id="257" r:id="Rc651dfc25e404c58"/>
    <p:sldId xmlns:r="http://schemas.openxmlformats.org/officeDocument/2006/relationships" id="258" r:id="Rec4d3980167a49de"/>
    <p:sldId xmlns:r="http://schemas.openxmlformats.org/officeDocument/2006/relationships" id="259" r:id="R3fc86fff06374c8b"/>
    <p:sldId xmlns:r="http://schemas.openxmlformats.org/officeDocument/2006/relationships" id="260" r:id="R94b72a8ee3ef4c1f"/>
    <p:sldId xmlns:r="http://schemas.openxmlformats.org/officeDocument/2006/relationships" id="261" r:id="Re50ab6a26578462c"/>
    <p:sldId xmlns:r="http://schemas.openxmlformats.org/officeDocument/2006/relationships" id="262" r:id="R2069e1b4846c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9868a934149bb" /><Relationship Type="http://schemas.openxmlformats.org/officeDocument/2006/relationships/slide" Target="/ppt/slides/slide1.xml" Id="R7dda9fee1b9e4d2d" /><Relationship Type="http://schemas.openxmlformats.org/officeDocument/2006/relationships/slide" Target="/ppt/slides/slide2.xml" Id="Rc651dfc25e404c58" /><Relationship Type="http://schemas.openxmlformats.org/officeDocument/2006/relationships/slide" Target="/ppt/slides/slide3.xml" Id="Rec4d3980167a49de" /><Relationship Type="http://schemas.openxmlformats.org/officeDocument/2006/relationships/slide" Target="/ppt/slides/slide4.xml" Id="R3fc86fff06374c8b" /><Relationship Type="http://schemas.openxmlformats.org/officeDocument/2006/relationships/slide" Target="/ppt/slides/slide5.xml" Id="R94b72a8ee3ef4c1f" /><Relationship Type="http://schemas.openxmlformats.org/officeDocument/2006/relationships/slide" Target="/ppt/slides/slide6.xml" Id="Re50ab6a26578462c" /><Relationship Type="http://schemas.openxmlformats.org/officeDocument/2006/relationships/slide" Target="/ppt/slides/slide7.xml" Id="R2069e1b4846c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a67e28a46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d5e58c6c741d1" /><Relationship Type="http://schemas.openxmlformats.org/officeDocument/2006/relationships/theme" Target="/ppt/slideMasters/theme/theme1.xml" Id="R07d2596c16f6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d5e58c6c7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e7a4cf50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a27344f3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f1d3d792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241c3aaf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f35d6c64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abd47de5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f19199dc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