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945b1461b643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af885186df4133"/>
  </p:sldMasterIdLst>
  <p:sldIdLst>
    <p:sldId xmlns:r="http://schemas.openxmlformats.org/officeDocument/2006/relationships" id="256" r:id="R0068ba9ab5e44a75"/>
    <p:sldId xmlns:r="http://schemas.openxmlformats.org/officeDocument/2006/relationships" id="257" r:id="R7330eefe783f48a2"/>
    <p:sldId xmlns:r="http://schemas.openxmlformats.org/officeDocument/2006/relationships" id="258" r:id="Rd21bef00af024219"/>
    <p:sldId xmlns:r="http://schemas.openxmlformats.org/officeDocument/2006/relationships" id="259" r:id="R4f15b64354584ac3"/>
    <p:sldId xmlns:r="http://schemas.openxmlformats.org/officeDocument/2006/relationships" id="260" r:id="R85db10b80d854a76"/>
    <p:sldId xmlns:r="http://schemas.openxmlformats.org/officeDocument/2006/relationships" id="261" r:id="Rd0892a5f79264c7a"/>
    <p:sldId xmlns:r="http://schemas.openxmlformats.org/officeDocument/2006/relationships" id="262" r:id="R7e565072882c4c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af885186df4133" /><Relationship Type="http://schemas.openxmlformats.org/officeDocument/2006/relationships/slide" Target="/ppt/slides/slide1.xml" Id="R0068ba9ab5e44a75" /><Relationship Type="http://schemas.openxmlformats.org/officeDocument/2006/relationships/slide" Target="/ppt/slides/slide2.xml" Id="R7330eefe783f48a2" /><Relationship Type="http://schemas.openxmlformats.org/officeDocument/2006/relationships/slide" Target="/ppt/slides/slide3.xml" Id="Rd21bef00af024219" /><Relationship Type="http://schemas.openxmlformats.org/officeDocument/2006/relationships/slide" Target="/ppt/slides/slide4.xml" Id="R4f15b64354584ac3" /><Relationship Type="http://schemas.openxmlformats.org/officeDocument/2006/relationships/slide" Target="/ppt/slides/slide5.xml" Id="R85db10b80d854a76" /><Relationship Type="http://schemas.openxmlformats.org/officeDocument/2006/relationships/slide" Target="/ppt/slides/slide6.xml" Id="Rd0892a5f79264c7a" /><Relationship Type="http://schemas.openxmlformats.org/officeDocument/2006/relationships/slide" Target="/ppt/slides/slide7.xml" Id="R7e565072882c4c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520bb4c2047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9bc21ba8a4363" /><Relationship Type="http://schemas.openxmlformats.org/officeDocument/2006/relationships/theme" Target="/ppt/slideMasters/theme/theme1.xml" Id="Rbc3126772aef4b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d9bc21ba8a43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0d45154bb44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52fa3af4f4c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69d01f45043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975adea9a4f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f059f6aa64c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b6928a2e740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cc3514bc14b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HAPPY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HAPPY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HAPPY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HAPPY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HAPPY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HAPPY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17 164 669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17 914 669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HAPPY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ANTERO SMEDSTAD POIKULAINEN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HAPPY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Millars vei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924 977 167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HAPPY INVEST AS</a:t>
            </a:r>
          </a:p>
        </p:txBody>
      </p:sp>
    </p:spTree>
  </p:cSld>
  <p:clrMapOvr>
    <a:masterClrMapping xmlns:a="http://schemas.openxmlformats.org/drawingml/2006/main"/>
  </p:clrMapOvr>
</p:sld>
</file>