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da1532dca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5abb40a5d4f3c"/>
  </p:sldMasterIdLst>
  <p:sldIdLst>
    <p:sldId xmlns:r="http://schemas.openxmlformats.org/officeDocument/2006/relationships" id="256" r:id="R14fa251395274da4"/>
    <p:sldId xmlns:r="http://schemas.openxmlformats.org/officeDocument/2006/relationships" id="257" r:id="Rc69b58ee9406410d"/>
    <p:sldId xmlns:r="http://schemas.openxmlformats.org/officeDocument/2006/relationships" id="258" r:id="R7c22c772043e4f9b"/>
    <p:sldId xmlns:r="http://schemas.openxmlformats.org/officeDocument/2006/relationships" id="259" r:id="Ra8f578011a9e43eb"/>
    <p:sldId xmlns:r="http://schemas.openxmlformats.org/officeDocument/2006/relationships" id="260" r:id="R379403c8dea342b5"/>
    <p:sldId xmlns:r="http://schemas.openxmlformats.org/officeDocument/2006/relationships" id="261" r:id="Rd036ad75cf89448a"/>
    <p:sldId xmlns:r="http://schemas.openxmlformats.org/officeDocument/2006/relationships" id="262" r:id="Re455255d12f6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5abb40a5d4f3c" /><Relationship Type="http://schemas.openxmlformats.org/officeDocument/2006/relationships/slide" Target="/ppt/slides/slide1.xml" Id="R14fa251395274da4" /><Relationship Type="http://schemas.openxmlformats.org/officeDocument/2006/relationships/slide" Target="/ppt/slides/slide2.xml" Id="Rc69b58ee9406410d" /><Relationship Type="http://schemas.openxmlformats.org/officeDocument/2006/relationships/slide" Target="/ppt/slides/slide3.xml" Id="R7c22c772043e4f9b" /><Relationship Type="http://schemas.openxmlformats.org/officeDocument/2006/relationships/slide" Target="/ppt/slides/slide4.xml" Id="Ra8f578011a9e43eb" /><Relationship Type="http://schemas.openxmlformats.org/officeDocument/2006/relationships/slide" Target="/ppt/slides/slide5.xml" Id="R379403c8dea342b5" /><Relationship Type="http://schemas.openxmlformats.org/officeDocument/2006/relationships/slide" Target="/ppt/slides/slide6.xml" Id="Rd036ad75cf89448a" /><Relationship Type="http://schemas.openxmlformats.org/officeDocument/2006/relationships/slide" Target="/ppt/slides/slide7.xml" Id="Re455255d12f6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ead22bcc1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6a292786448ec" /><Relationship Type="http://schemas.openxmlformats.org/officeDocument/2006/relationships/theme" Target="/ppt/slideMasters/theme/theme1.xml" Id="Ra919b6e75248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6a2927864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18300d69d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7a29f0af4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566f866c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a6634b28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49818ee3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c6e267f0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81361fa2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