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5265c6ed8b47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f8d5616aac49f2"/>
  </p:sldMasterIdLst>
  <p:sldIdLst>
    <p:sldId xmlns:r="http://schemas.openxmlformats.org/officeDocument/2006/relationships" id="256" r:id="R69fced3b0cd7432b"/>
    <p:sldId xmlns:r="http://schemas.openxmlformats.org/officeDocument/2006/relationships" id="257" r:id="R910b6695c6a14e4e"/>
    <p:sldId xmlns:r="http://schemas.openxmlformats.org/officeDocument/2006/relationships" id="258" r:id="R312c5ea563d849e4"/>
    <p:sldId xmlns:r="http://schemas.openxmlformats.org/officeDocument/2006/relationships" id="259" r:id="R293539908fb04ecb"/>
    <p:sldId xmlns:r="http://schemas.openxmlformats.org/officeDocument/2006/relationships" id="260" r:id="Rd7ef041409994fc4"/>
    <p:sldId xmlns:r="http://schemas.openxmlformats.org/officeDocument/2006/relationships" id="261" r:id="Re04d51153fb54aca"/>
    <p:sldId xmlns:r="http://schemas.openxmlformats.org/officeDocument/2006/relationships" id="262" r:id="R344e58dd2d8b43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f8d5616aac49f2" /><Relationship Type="http://schemas.openxmlformats.org/officeDocument/2006/relationships/slide" Target="/ppt/slides/slide1.xml" Id="R69fced3b0cd7432b" /><Relationship Type="http://schemas.openxmlformats.org/officeDocument/2006/relationships/slide" Target="/ppt/slides/slide2.xml" Id="R910b6695c6a14e4e" /><Relationship Type="http://schemas.openxmlformats.org/officeDocument/2006/relationships/slide" Target="/ppt/slides/slide3.xml" Id="R312c5ea563d849e4" /><Relationship Type="http://schemas.openxmlformats.org/officeDocument/2006/relationships/slide" Target="/ppt/slides/slide4.xml" Id="R293539908fb04ecb" /><Relationship Type="http://schemas.openxmlformats.org/officeDocument/2006/relationships/slide" Target="/ppt/slides/slide5.xml" Id="Rd7ef041409994fc4" /><Relationship Type="http://schemas.openxmlformats.org/officeDocument/2006/relationships/slide" Target="/ppt/slides/slide6.xml" Id="Re04d51153fb54aca" /><Relationship Type="http://schemas.openxmlformats.org/officeDocument/2006/relationships/slide" Target="/ppt/slides/slide7.xml" Id="R344e58dd2d8b43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0d8e232c7a4f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0f67d6778440d" /><Relationship Type="http://schemas.openxmlformats.org/officeDocument/2006/relationships/theme" Target="/ppt/slideMasters/theme/theme1.xml" Id="R9df37add70714f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50f67d677844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e050e71da4b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6828db09d4c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ec8c2908244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11a3164874e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d811597d046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157301a1a40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cb975752e4a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SOLLUND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SOLLUND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4 170 012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4 447 795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OFTEDAL NORMANN AADNØY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Maurholen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925 000 221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SOLLUND INVEST AS</a:t>
            </a:r>
          </a:p>
        </p:txBody>
      </p:sp>
    </p:spTree>
  </p:cSld>
  <p:clrMapOvr>
    <a:masterClrMapping xmlns:a="http://schemas.openxmlformats.org/drawingml/2006/main"/>
  </p:clrMapOvr>
</p:sld>
</file>