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24f65d3d9841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409d758e914688"/>
  </p:sldMasterIdLst>
  <p:sldIdLst>
    <p:sldId xmlns:r="http://schemas.openxmlformats.org/officeDocument/2006/relationships" id="256" r:id="R1d6ac4f8686c4ed0"/>
    <p:sldId xmlns:r="http://schemas.openxmlformats.org/officeDocument/2006/relationships" id="257" r:id="R9d70a5dd23744e6e"/>
    <p:sldId xmlns:r="http://schemas.openxmlformats.org/officeDocument/2006/relationships" id="258" r:id="Rf4c809805d96428b"/>
    <p:sldId xmlns:r="http://schemas.openxmlformats.org/officeDocument/2006/relationships" id="259" r:id="R9995dcdef0f54368"/>
    <p:sldId xmlns:r="http://schemas.openxmlformats.org/officeDocument/2006/relationships" id="260" r:id="Reba2f387054a4fcc"/>
    <p:sldId xmlns:r="http://schemas.openxmlformats.org/officeDocument/2006/relationships" id="261" r:id="Red73859b64ab46dd"/>
    <p:sldId xmlns:r="http://schemas.openxmlformats.org/officeDocument/2006/relationships" id="262" r:id="R692d6995451e4f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409d758e914688" /><Relationship Type="http://schemas.openxmlformats.org/officeDocument/2006/relationships/slide" Target="/ppt/slides/slide1.xml" Id="R1d6ac4f8686c4ed0" /><Relationship Type="http://schemas.openxmlformats.org/officeDocument/2006/relationships/slide" Target="/ppt/slides/slide2.xml" Id="R9d70a5dd23744e6e" /><Relationship Type="http://schemas.openxmlformats.org/officeDocument/2006/relationships/slide" Target="/ppt/slides/slide3.xml" Id="Rf4c809805d96428b" /><Relationship Type="http://schemas.openxmlformats.org/officeDocument/2006/relationships/slide" Target="/ppt/slides/slide4.xml" Id="R9995dcdef0f54368" /><Relationship Type="http://schemas.openxmlformats.org/officeDocument/2006/relationships/slide" Target="/ppt/slides/slide5.xml" Id="Reba2f387054a4fcc" /><Relationship Type="http://schemas.openxmlformats.org/officeDocument/2006/relationships/slide" Target="/ppt/slides/slide6.xml" Id="Red73859b64ab46dd" /><Relationship Type="http://schemas.openxmlformats.org/officeDocument/2006/relationships/slide" Target="/ppt/slides/slide7.xml" Id="R692d6995451e4f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0cba76d3c4f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67a14a73d4562" /><Relationship Type="http://schemas.openxmlformats.org/officeDocument/2006/relationships/theme" Target="/ppt/slideMasters/theme/theme1.xml" Id="R4838c65a2ddb4a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d67a14a73d45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e4ddd314448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8f69db92c4a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74282537141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fee4dc8a348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e921d3d3642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93d0961e44a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43ac2dd7044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GEIR HJORTESET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HJORTESET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HJORTESET HOLDING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HJORTESET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HJORTESET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HJORTESET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1 072 459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2 173 989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3 788 757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HJORTESET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ANDERS HJORTESET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HJORTESET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1444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925 003 409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HJORTESET HOLDING AS</a:t>
            </a:r>
          </a:p>
        </p:txBody>
      </p:sp>
    </p:spTree>
  </p:cSld>
  <p:clrMapOvr>
    <a:masterClrMapping xmlns:a="http://schemas.openxmlformats.org/drawingml/2006/main"/>
  </p:clrMapOvr>
</p:sld>
</file>