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0a9e24393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f1e565d834cf8"/>
  </p:sldMasterIdLst>
  <p:sldIdLst>
    <p:sldId xmlns:r="http://schemas.openxmlformats.org/officeDocument/2006/relationships" id="256" r:id="R9f9c954b6f8644c5"/>
    <p:sldId xmlns:r="http://schemas.openxmlformats.org/officeDocument/2006/relationships" id="257" r:id="R81c70d1cc86d4485"/>
    <p:sldId xmlns:r="http://schemas.openxmlformats.org/officeDocument/2006/relationships" id="258" r:id="R403e60d4ebb7468f"/>
    <p:sldId xmlns:r="http://schemas.openxmlformats.org/officeDocument/2006/relationships" id="259" r:id="R74c5d939cd18460f"/>
    <p:sldId xmlns:r="http://schemas.openxmlformats.org/officeDocument/2006/relationships" id="260" r:id="R7e921ec8e1044444"/>
    <p:sldId xmlns:r="http://schemas.openxmlformats.org/officeDocument/2006/relationships" id="261" r:id="R817bfdc01a924927"/>
    <p:sldId xmlns:r="http://schemas.openxmlformats.org/officeDocument/2006/relationships" id="262" r:id="R34e3ec16849f49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f1e565d834cf8" /><Relationship Type="http://schemas.openxmlformats.org/officeDocument/2006/relationships/slide" Target="/ppt/slides/slide1.xml" Id="R9f9c954b6f8644c5" /><Relationship Type="http://schemas.openxmlformats.org/officeDocument/2006/relationships/slide" Target="/ppt/slides/slide2.xml" Id="R81c70d1cc86d4485" /><Relationship Type="http://schemas.openxmlformats.org/officeDocument/2006/relationships/slide" Target="/ppt/slides/slide3.xml" Id="R403e60d4ebb7468f" /><Relationship Type="http://schemas.openxmlformats.org/officeDocument/2006/relationships/slide" Target="/ppt/slides/slide4.xml" Id="R74c5d939cd18460f" /><Relationship Type="http://schemas.openxmlformats.org/officeDocument/2006/relationships/slide" Target="/ppt/slides/slide5.xml" Id="R7e921ec8e1044444" /><Relationship Type="http://schemas.openxmlformats.org/officeDocument/2006/relationships/slide" Target="/ppt/slides/slide6.xml" Id="R817bfdc01a924927" /><Relationship Type="http://schemas.openxmlformats.org/officeDocument/2006/relationships/slide" Target="/ppt/slides/slide7.xml" Id="R34e3ec16849f49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10d1580f5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68fe706424625" /><Relationship Type="http://schemas.openxmlformats.org/officeDocument/2006/relationships/theme" Target="/ppt/slideMasters/theme/theme1.xml" Id="R348c0adc730c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68fe7064246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a27bb51041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0ba9a681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0c85b8fe43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18440795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9376bab3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c71028cbe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c374426cf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27 072 709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27 147 927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NIELSEN FRIIS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Flesåsveien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925 004 928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FRIIS HOLDING AS</a:t>
            </a:r>
          </a:p>
        </p:txBody>
      </p:sp>
    </p:spTree>
  </p:cSld>
  <p:clrMapOvr>
    <a:masterClrMapping xmlns:a="http://schemas.openxmlformats.org/drawingml/2006/main"/>
  </p:clrMapOvr>
</p:sld>
</file>