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4caadd3c2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337b2d958491d"/>
  </p:sldMasterIdLst>
  <p:sldIdLst>
    <p:sldId xmlns:r="http://schemas.openxmlformats.org/officeDocument/2006/relationships" id="256" r:id="R7e16eb6c961841ad"/>
    <p:sldId xmlns:r="http://schemas.openxmlformats.org/officeDocument/2006/relationships" id="257" r:id="R87767a0ee90141d4"/>
    <p:sldId xmlns:r="http://schemas.openxmlformats.org/officeDocument/2006/relationships" id="258" r:id="Rf331815111ef4fc8"/>
    <p:sldId xmlns:r="http://schemas.openxmlformats.org/officeDocument/2006/relationships" id="259" r:id="R076b782a830849de"/>
    <p:sldId xmlns:r="http://schemas.openxmlformats.org/officeDocument/2006/relationships" id="260" r:id="Rd761fa93e0714232"/>
    <p:sldId xmlns:r="http://schemas.openxmlformats.org/officeDocument/2006/relationships" id="261" r:id="R04376addcd4a4a5d"/>
    <p:sldId xmlns:r="http://schemas.openxmlformats.org/officeDocument/2006/relationships" id="262" r:id="R36cb7b0d214944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337b2d958491d" /><Relationship Type="http://schemas.openxmlformats.org/officeDocument/2006/relationships/slide" Target="/ppt/slides/slide1.xml" Id="R7e16eb6c961841ad" /><Relationship Type="http://schemas.openxmlformats.org/officeDocument/2006/relationships/slide" Target="/ppt/slides/slide2.xml" Id="R87767a0ee90141d4" /><Relationship Type="http://schemas.openxmlformats.org/officeDocument/2006/relationships/slide" Target="/ppt/slides/slide3.xml" Id="Rf331815111ef4fc8" /><Relationship Type="http://schemas.openxmlformats.org/officeDocument/2006/relationships/slide" Target="/ppt/slides/slide4.xml" Id="R076b782a830849de" /><Relationship Type="http://schemas.openxmlformats.org/officeDocument/2006/relationships/slide" Target="/ppt/slides/slide5.xml" Id="Rd761fa93e0714232" /><Relationship Type="http://schemas.openxmlformats.org/officeDocument/2006/relationships/slide" Target="/ppt/slides/slide6.xml" Id="R04376addcd4a4a5d" /><Relationship Type="http://schemas.openxmlformats.org/officeDocument/2006/relationships/slide" Target="/ppt/slides/slide7.xml" Id="R36cb7b0d214944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08245a9a1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82898a1e4ae8" /><Relationship Type="http://schemas.openxmlformats.org/officeDocument/2006/relationships/theme" Target="/ppt/slideMasters/theme/theme1.xml" Id="R43bbafec57b2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182898a1e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dfbe9a78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a97f9cec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8a4fe741740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4a6aebbcf47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5237faf14e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697ed696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8de293c97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LILLEVENNEN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LILLEVENNEN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65 966 305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66 048 498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 NØKLING  –  70,1 %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EMILIE ENSTRØM NØKLING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Frogner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925 011 843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LILLEVENNEN AS</a:t>
            </a:r>
          </a:p>
        </p:txBody>
      </p:sp>
    </p:spTree>
  </p:cSld>
  <p:clrMapOvr>
    <a:masterClrMapping xmlns:a="http://schemas.openxmlformats.org/drawingml/2006/main"/>
  </p:clrMapOvr>
</p:sld>
</file>