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074b760f464a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6d3a11ceb74b69"/>
  </p:sldMasterIdLst>
  <p:sldIdLst>
    <p:sldId xmlns:r="http://schemas.openxmlformats.org/officeDocument/2006/relationships" id="256" r:id="R934bb4fe7a754b04"/>
    <p:sldId xmlns:r="http://schemas.openxmlformats.org/officeDocument/2006/relationships" id="257" r:id="R00740ce028bb457b"/>
    <p:sldId xmlns:r="http://schemas.openxmlformats.org/officeDocument/2006/relationships" id="258" r:id="Rf9cf6b43a30d481b"/>
    <p:sldId xmlns:r="http://schemas.openxmlformats.org/officeDocument/2006/relationships" id="259" r:id="Re9592473d5fc4f5b"/>
    <p:sldId xmlns:r="http://schemas.openxmlformats.org/officeDocument/2006/relationships" id="260" r:id="R42cf0c164883416a"/>
    <p:sldId xmlns:r="http://schemas.openxmlformats.org/officeDocument/2006/relationships" id="261" r:id="R1dfd9e3a62ca4226"/>
    <p:sldId xmlns:r="http://schemas.openxmlformats.org/officeDocument/2006/relationships" id="262" r:id="R3845ea3c9ff140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6d3a11ceb74b69" /><Relationship Type="http://schemas.openxmlformats.org/officeDocument/2006/relationships/slide" Target="/ppt/slides/slide1.xml" Id="R934bb4fe7a754b04" /><Relationship Type="http://schemas.openxmlformats.org/officeDocument/2006/relationships/slide" Target="/ppt/slides/slide2.xml" Id="R00740ce028bb457b" /><Relationship Type="http://schemas.openxmlformats.org/officeDocument/2006/relationships/slide" Target="/ppt/slides/slide3.xml" Id="Rf9cf6b43a30d481b" /><Relationship Type="http://schemas.openxmlformats.org/officeDocument/2006/relationships/slide" Target="/ppt/slides/slide4.xml" Id="Re9592473d5fc4f5b" /><Relationship Type="http://schemas.openxmlformats.org/officeDocument/2006/relationships/slide" Target="/ppt/slides/slide5.xml" Id="R42cf0c164883416a" /><Relationship Type="http://schemas.openxmlformats.org/officeDocument/2006/relationships/slide" Target="/ppt/slides/slide6.xml" Id="R1dfd9e3a62ca4226" /><Relationship Type="http://schemas.openxmlformats.org/officeDocument/2006/relationships/slide" Target="/ppt/slides/slide7.xml" Id="R3845ea3c9ff140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4ae0a0f2124d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8eeac913849ae" /><Relationship Type="http://schemas.openxmlformats.org/officeDocument/2006/relationships/theme" Target="/ppt/slideMasters/theme/theme1.xml" Id="R981ba009f1464b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28eeac913849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4d310356147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519694dc943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f5207d91448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7efe01a5442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06b20268942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f70f7e7fb4f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c096957fb41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THUJA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THUJA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5 595 191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14 568 915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32 870 860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LINDBAK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Hauanåsen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925 025 321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