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44e97040b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0f32244b041c6"/>
  </p:sldMasterIdLst>
  <p:sldIdLst>
    <p:sldId xmlns:r="http://schemas.openxmlformats.org/officeDocument/2006/relationships" id="256" r:id="R0ba722b7184e4d4d"/>
    <p:sldId xmlns:r="http://schemas.openxmlformats.org/officeDocument/2006/relationships" id="257" r:id="Rb5872ec64b874254"/>
    <p:sldId xmlns:r="http://schemas.openxmlformats.org/officeDocument/2006/relationships" id="258" r:id="R30782850dea04e9f"/>
    <p:sldId xmlns:r="http://schemas.openxmlformats.org/officeDocument/2006/relationships" id="259" r:id="R94e33aee76cb4b4d"/>
    <p:sldId xmlns:r="http://schemas.openxmlformats.org/officeDocument/2006/relationships" id="260" r:id="Re23d7a4033bc4548"/>
    <p:sldId xmlns:r="http://schemas.openxmlformats.org/officeDocument/2006/relationships" id="261" r:id="R1ac27f45c82d4a11"/>
    <p:sldId xmlns:r="http://schemas.openxmlformats.org/officeDocument/2006/relationships" id="262" r:id="R9c2fc10c22cd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0f32244b041c6" /><Relationship Type="http://schemas.openxmlformats.org/officeDocument/2006/relationships/slide" Target="/ppt/slides/slide1.xml" Id="R0ba722b7184e4d4d" /><Relationship Type="http://schemas.openxmlformats.org/officeDocument/2006/relationships/slide" Target="/ppt/slides/slide2.xml" Id="Rb5872ec64b874254" /><Relationship Type="http://schemas.openxmlformats.org/officeDocument/2006/relationships/slide" Target="/ppt/slides/slide3.xml" Id="R30782850dea04e9f" /><Relationship Type="http://schemas.openxmlformats.org/officeDocument/2006/relationships/slide" Target="/ppt/slides/slide4.xml" Id="R94e33aee76cb4b4d" /><Relationship Type="http://schemas.openxmlformats.org/officeDocument/2006/relationships/slide" Target="/ppt/slides/slide5.xml" Id="Re23d7a4033bc4548" /><Relationship Type="http://schemas.openxmlformats.org/officeDocument/2006/relationships/slide" Target="/ppt/slides/slide6.xml" Id="R1ac27f45c82d4a11" /><Relationship Type="http://schemas.openxmlformats.org/officeDocument/2006/relationships/slide" Target="/ppt/slides/slide7.xml" Id="R9c2fc10c22cd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93394b995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2006e6545477d" /><Relationship Type="http://schemas.openxmlformats.org/officeDocument/2006/relationships/theme" Target="/ppt/slideMasters/theme/theme1.xml" Id="R35d706680694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2006e6545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383a73e3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39c9a7ab6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589d7857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631a60f68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5c63c5b20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72c4c522e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cca81804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CAMSTI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VOLSDAL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MICHAEL DYRØY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