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23ee8f6ea647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ba5eef32b941c3"/>
  </p:sldMasterIdLst>
  <p:sldIdLst>
    <p:sldId xmlns:r="http://schemas.openxmlformats.org/officeDocument/2006/relationships" id="256" r:id="R6a24b17a6fa5486d"/>
    <p:sldId xmlns:r="http://schemas.openxmlformats.org/officeDocument/2006/relationships" id="257" r:id="Rc0a57f0e0d054956"/>
    <p:sldId xmlns:r="http://schemas.openxmlformats.org/officeDocument/2006/relationships" id="258" r:id="Rb46a416debf14254"/>
    <p:sldId xmlns:r="http://schemas.openxmlformats.org/officeDocument/2006/relationships" id="259" r:id="R86698f979be84d56"/>
    <p:sldId xmlns:r="http://schemas.openxmlformats.org/officeDocument/2006/relationships" id="260" r:id="Rabaff7044e69469e"/>
    <p:sldId xmlns:r="http://schemas.openxmlformats.org/officeDocument/2006/relationships" id="261" r:id="Rc5c320cf644b44da"/>
    <p:sldId xmlns:r="http://schemas.openxmlformats.org/officeDocument/2006/relationships" id="262" r:id="R6754f64700ad4a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ba5eef32b941c3" /><Relationship Type="http://schemas.openxmlformats.org/officeDocument/2006/relationships/slide" Target="/ppt/slides/slide1.xml" Id="R6a24b17a6fa5486d" /><Relationship Type="http://schemas.openxmlformats.org/officeDocument/2006/relationships/slide" Target="/ppt/slides/slide2.xml" Id="Rc0a57f0e0d054956" /><Relationship Type="http://schemas.openxmlformats.org/officeDocument/2006/relationships/slide" Target="/ppt/slides/slide3.xml" Id="Rb46a416debf14254" /><Relationship Type="http://schemas.openxmlformats.org/officeDocument/2006/relationships/slide" Target="/ppt/slides/slide4.xml" Id="R86698f979be84d56" /><Relationship Type="http://schemas.openxmlformats.org/officeDocument/2006/relationships/slide" Target="/ppt/slides/slide5.xml" Id="Rabaff7044e69469e" /><Relationship Type="http://schemas.openxmlformats.org/officeDocument/2006/relationships/slide" Target="/ppt/slides/slide6.xml" Id="Rc5c320cf644b44da" /><Relationship Type="http://schemas.openxmlformats.org/officeDocument/2006/relationships/slide" Target="/ppt/slides/slide7.xml" Id="R6754f64700ad4a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968d39a0aa42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6d4daa5994670" /><Relationship Type="http://schemas.openxmlformats.org/officeDocument/2006/relationships/theme" Target="/ppt/slideMasters/theme/theme1.xml" Id="R141540c1b2cc48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06d4daa59946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a18b7e20c47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cc2ddff0b4a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543cca1734a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d6c4deebd148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853669d7c44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b6e0ed2fe49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ecaf68ec5b4e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MARLOU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MARLOU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−124 186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2 584 493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VEDDENG SARS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Adventveien 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925 029 025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MARLOU AS</a:t>
            </a:r>
          </a:p>
        </p:txBody>
      </p:sp>
    </p:spTree>
  </p:cSld>
  <p:clrMapOvr>
    <a:masterClrMapping xmlns:a="http://schemas.openxmlformats.org/drawingml/2006/main"/>
  </p:clrMapOvr>
</p:sld>
</file>