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5beb22bbc642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dd67dde55844ac"/>
  </p:sldMasterIdLst>
  <p:sldIdLst>
    <p:sldId xmlns:r="http://schemas.openxmlformats.org/officeDocument/2006/relationships" id="256" r:id="Re944784c0b3146b0"/>
    <p:sldId xmlns:r="http://schemas.openxmlformats.org/officeDocument/2006/relationships" id="257" r:id="R1736db76c03e4af2"/>
    <p:sldId xmlns:r="http://schemas.openxmlformats.org/officeDocument/2006/relationships" id="258" r:id="Rc6502108dd1b4c19"/>
    <p:sldId xmlns:r="http://schemas.openxmlformats.org/officeDocument/2006/relationships" id="259" r:id="R0124659759fc48f8"/>
    <p:sldId xmlns:r="http://schemas.openxmlformats.org/officeDocument/2006/relationships" id="260" r:id="R98547be6f9ac48dc"/>
    <p:sldId xmlns:r="http://schemas.openxmlformats.org/officeDocument/2006/relationships" id="261" r:id="R689ebafac0814727"/>
    <p:sldId xmlns:r="http://schemas.openxmlformats.org/officeDocument/2006/relationships" id="262" r:id="R862d9d879b0547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dd67dde55844ac" /><Relationship Type="http://schemas.openxmlformats.org/officeDocument/2006/relationships/slide" Target="/ppt/slides/slide1.xml" Id="Re944784c0b3146b0" /><Relationship Type="http://schemas.openxmlformats.org/officeDocument/2006/relationships/slide" Target="/ppt/slides/slide2.xml" Id="R1736db76c03e4af2" /><Relationship Type="http://schemas.openxmlformats.org/officeDocument/2006/relationships/slide" Target="/ppt/slides/slide3.xml" Id="Rc6502108dd1b4c19" /><Relationship Type="http://schemas.openxmlformats.org/officeDocument/2006/relationships/slide" Target="/ppt/slides/slide4.xml" Id="R0124659759fc48f8" /><Relationship Type="http://schemas.openxmlformats.org/officeDocument/2006/relationships/slide" Target="/ppt/slides/slide5.xml" Id="R98547be6f9ac48dc" /><Relationship Type="http://schemas.openxmlformats.org/officeDocument/2006/relationships/slide" Target="/ppt/slides/slide6.xml" Id="R689ebafac0814727" /><Relationship Type="http://schemas.openxmlformats.org/officeDocument/2006/relationships/slide" Target="/ppt/slides/slide7.xml" Id="R862d9d879b0547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11241fe0f14b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4ec3dc9e54aa0" /><Relationship Type="http://schemas.openxmlformats.org/officeDocument/2006/relationships/theme" Target="/ppt/slideMasters/theme/theme1.xml" Id="R67b2404bdcc946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04ec3dc9e54a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f81fe5f4246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88ca7d9e742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d27c2071d46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b6b84c6f043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e922c66c945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25d6d4bf14d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17e3876034b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STENBRO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STENBRO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112 803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4 354 870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4 439 422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ERTNES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MARTINE STENBRO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Raschs vei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925 043 761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STENBRO HOLDING AS</a:t>
            </a:r>
          </a:p>
        </p:txBody>
      </p:sp>
    </p:spTree>
  </p:cSld>
  <p:clrMapOvr>
    <a:masterClrMapping xmlns:a="http://schemas.openxmlformats.org/drawingml/2006/main"/>
  </p:clrMapOvr>
</p:sld>
</file>