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48dbb0a86344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1ad08b615e405b"/>
  </p:sldMasterIdLst>
  <p:sldIdLst>
    <p:sldId xmlns:r="http://schemas.openxmlformats.org/officeDocument/2006/relationships" id="256" r:id="Re2f4ced614ca491f"/>
    <p:sldId xmlns:r="http://schemas.openxmlformats.org/officeDocument/2006/relationships" id="257" r:id="R39c4f69cfe7347ca"/>
    <p:sldId xmlns:r="http://schemas.openxmlformats.org/officeDocument/2006/relationships" id="258" r:id="R85c2ec30d07247ef"/>
    <p:sldId xmlns:r="http://schemas.openxmlformats.org/officeDocument/2006/relationships" id="259" r:id="Ra5a6372f52d545e6"/>
    <p:sldId xmlns:r="http://schemas.openxmlformats.org/officeDocument/2006/relationships" id="260" r:id="Rb23bac37b9bd443c"/>
    <p:sldId xmlns:r="http://schemas.openxmlformats.org/officeDocument/2006/relationships" id="261" r:id="R35ddb370c689439a"/>
    <p:sldId xmlns:r="http://schemas.openxmlformats.org/officeDocument/2006/relationships" id="262" r:id="R5025be5c884c4f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1ad08b615e405b" /><Relationship Type="http://schemas.openxmlformats.org/officeDocument/2006/relationships/slide" Target="/ppt/slides/slide1.xml" Id="Re2f4ced614ca491f" /><Relationship Type="http://schemas.openxmlformats.org/officeDocument/2006/relationships/slide" Target="/ppt/slides/slide2.xml" Id="R39c4f69cfe7347ca" /><Relationship Type="http://schemas.openxmlformats.org/officeDocument/2006/relationships/slide" Target="/ppt/slides/slide3.xml" Id="R85c2ec30d07247ef" /><Relationship Type="http://schemas.openxmlformats.org/officeDocument/2006/relationships/slide" Target="/ppt/slides/slide4.xml" Id="Ra5a6372f52d545e6" /><Relationship Type="http://schemas.openxmlformats.org/officeDocument/2006/relationships/slide" Target="/ppt/slides/slide5.xml" Id="Rb23bac37b9bd443c" /><Relationship Type="http://schemas.openxmlformats.org/officeDocument/2006/relationships/slide" Target="/ppt/slides/slide6.xml" Id="R35ddb370c689439a" /><Relationship Type="http://schemas.openxmlformats.org/officeDocument/2006/relationships/slide" Target="/ppt/slides/slide7.xml" Id="R5025be5c884c4f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7b90a2006646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ef07e534d4ded" /><Relationship Type="http://schemas.openxmlformats.org/officeDocument/2006/relationships/theme" Target="/ppt/slideMasters/theme/theme1.xml" Id="R6e215916fff341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4ef07e534d4d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8aaaab11e4c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70633a09c40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160bfd0054a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27a6c194742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3f441e63b44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64be6711c43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dda342c604e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FIBONACCI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FIBONACCI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875 482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874 659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1 614 746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SVANHOLM MAGNUS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Magnus Larsen Svanholm, Gustav Vigelands vei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925 044 105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