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b68f99574b47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b5d9957acb4585"/>
  </p:sldMasterIdLst>
  <p:sldIdLst>
    <p:sldId xmlns:r="http://schemas.openxmlformats.org/officeDocument/2006/relationships" id="256" r:id="Re08e164ebcb8461f"/>
    <p:sldId xmlns:r="http://schemas.openxmlformats.org/officeDocument/2006/relationships" id="257" r:id="R15706ff44b124f15"/>
    <p:sldId xmlns:r="http://schemas.openxmlformats.org/officeDocument/2006/relationships" id="258" r:id="Rd61882db629a4ff1"/>
    <p:sldId xmlns:r="http://schemas.openxmlformats.org/officeDocument/2006/relationships" id="259" r:id="Rdb62f0bd450547ab"/>
    <p:sldId xmlns:r="http://schemas.openxmlformats.org/officeDocument/2006/relationships" id="260" r:id="Re5028cc5a8b944c4"/>
    <p:sldId xmlns:r="http://schemas.openxmlformats.org/officeDocument/2006/relationships" id="261" r:id="Rc591d05eb61c4c25"/>
    <p:sldId xmlns:r="http://schemas.openxmlformats.org/officeDocument/2006/relationships" id="262" r:id="Raa97dfb0578040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b5d9957acb4585" /><Relationship Type="http://schemas.openxmlformats.org/officeDocument/2006/relationships/slide" Target="/ppt/slides/slide1.xml" Id="Re08e164ebcb8461f" /><Relationship Type="http://schemas.openxmlformats.org/officeDocument/2006/relationships/slide" Target="/ppt/slides/slide2.xml" Id="R15706ff44b124f15" /><Relationship Type="http://schemas.openxmlformats.org/officeDocument/2006/relationships/slide" Target="/ppt/slides/slide3.xml" Id="Rd61882db629a4ff1" /><Relationship Type="http://schemas.openxmlformats.org/officeDocument/2006/relationships/slide" Target="/ppt/slides/slide4.xml" Id="Rdb62f0bd450547ab" /><Relationship Type="http://schemas.openxmlformats.org/officeDocument/2006/relationships/slide" Target="/ppt/slides/slide5.xml" Id="Re5028cc5a8b944c4" /><Relationship Type="http://schemas.openxmlformats.org/officeDocument/2006/relationships/slide" Target="/ppt/slides/slide6.xml" Id="Rc591d05eb61c4c25" /><Relationship Type="http://schemas.openxmlformats.org/officeDocument/2006/relationships/slide" Target="/ppt/slides/slide7.xml" Id="Raa97dfb0578040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4bda7ce68149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a137df89245de" /><Relationship Type="http://schemas.openxmlformats.org/officeDocument/2006/relationships/theme" Target="/ppt/slideMasters/theme/theme1.xml" Id="Rd608f08f8ad84c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ca137df89245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f97858daf49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82895eb424b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4a407c2e74f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a7589603846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62142c0e44e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229b3c00b4e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a10e30f0348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GASMANN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GASMANN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446 650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565 103 257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683 818 564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GASMANN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Selmers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925 045 241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GASMANN INVEST AS</a:t>
            </a:r>
          </a:p>
        </p:txBody>
      </p:sp>
    </p:spTree>
  </p:cSld>
  <p:clrMapOvr>
    <a:masterClrMapping xmlns:a="http://schemas.openxmlformats.org/drawingml/2006/main"/>
  </p:clrMapOvr>
</p:sld>
</file>