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e27724a75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c9af46eefd4f9c"/>
  </p:sldMasterIdLst>
  <p:sldIdLst>
    <p:sldId xmlns:r="http://schemas.openxmlformats.org/officeDocument/2006/relationships" id="256" r:id="R7e877bc25ed744dd"/>
    <p:sldId xmlns:r="http://schemas.openxmlformats.org/officeDocument/2006/relationships" id="257" r:id="R04efae1c70304f7b"/>
    <p:sldId xmlns:r="http://schemas.openxmlformats.org/officeDocument/2006/relationships" id="258" r:id="R23c66b59e1894a38"/>
    <p:sldId xmlns:r="http://schemas.openxmlformats.org/officeDocument/2006/relationships" id="259" r:id="Rf3a34827a9f14aa0"/>
    <p:sldId xmlns:r="http://schemas.openxmlformats.org/officeDocument/2006/relationships" id="260" r:id="R59928bd4c7534e26"/>
    <p:sldId xmlns:r="http://schemas.openxmlformats.org/officeDocument/2006/relationships" id="261" r:id="Re598099109774489"/>
    <p:sldId xmlns:r="http://schemas.openxmlformats.org/officeDocument/2006/relationships" id="262" r:id="R5e55400f8558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9af46eefd4f9c" /><Relationship Type="http://schemas.openxmlformats.org/officeDocument/2006/relationships/slide" Target="/ppt/slides/slide1.xml" Id="R7e877bc25ed744dd" /><Relationship Type="http://schemas.openxmlformats.org/officeDocument/2006/relationships/slide" Target="/ppt/slides/slide2.xml" Id="R04efae1c70304f7b" /><Relationship Type="http://schemas.openxmlformats.org/officeDocument/2006/relationships/slide" Target="/ppt/slides/slide3.xml" Id="R23c66b59e1894a38" /><Relationship Type="http://schemas.openxmlformats.org/officeDocument/2006/relationships/slide" Target="/ppt/slides/slide4.xml" Id="Rf3a34827a9f14aa0" /><Relationship Type="http://schemas.openxmlformats.org/officeDocument/2006/relationships/slide" Target="/ppt/slides/slide5.xml" Id="R59928bd4c7534e26" /><Relationship Type="http://schemas.openxmlformats.org/officeDocument/2006/relationships/slide" Target="/ppt/slides/slide6.xml" Id="Re598099109774489" /><Relationship Type="http://schemas.openxmlformats.org/officeDocument/2006/relationships/slide" Target="/ppt/slides/slide7.xml" Id="R5e55400f8558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c064e1a9a4a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6cfa51b1c4c9b" /><Relationship Type="http://schemas.openxmlformats.org/officeDocument/2006/relationships/theme" Target="/ppt/slideMasters/theme/theme1.xml" Id="R4ad809d3a63b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76cfa51b1c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e13b6d6e7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d7cd8719e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95dc1296b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d0aa91db747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38b9c5a79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3f68551d4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3d0e77262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AUGGA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AUGGA UTVIKLING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2 692 645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5 842 035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BRÆNDEN JO ARE AAMODT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