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157334ae9042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562b4ec7434c33"/>
  </p:sldMasterIdLst>
  <p:sldIdLst>
    <p:sldId xmlns:r="http://schemas.openxmlformats.org/officeDocument/2006/relationships" id="256" r:id="R40f209c539774d82"/>
    <p:sldId xmlns:r="http://schemas.openxmlformats.org/officeDocument/2006/relationships" id="257" r:id="R17b00507f3bb4b35"/>
    <p:sldId xmlns:r="http://schemas.openxmlformats.org/officeDocument/2006/relationships" id="258" r:id="R70b6f17734ae4337"/>
    <p:sldId xmlns:r="http://schemas.openxmlformats.org/officeDocument/2006/relationships" id="259" r:id="R1877c5a8720c474f"/>
    <p:sldId xmlns:r="http://schemas.openxmlformats.org/officeDocument/2006/relationships" id="260" r:id="R77549826eb4e4117"/>
    <p:sldId xmlns:r="http://schemas.openxmlformats.org/officeDocument/2006/relationships" id="261" r:id="R1be4b95c319c456d"/>
    <p:sldId xmlns:r="http://schemas.openxmlformats.org/officeDocument/2006/relationships" id="262" r:id="R76ac2a6d32b54f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562b4ec7434c33" /><Relationship Type="http://schemas.openxmlformats.org/officeDocument/2006/relationships/slide" Target="/ppt/slides/slide1.xml" Id="R40f209c539774d82" /><Relationship Type="http://schemas.openxmlformats.org/officeDocument/2006/relationships/slide" Target="/ppt/slides/slide2.xml" Id="R17b00507f3bb4b35" /><Relationship Type="http://schemas.openxmlformats.org/officeDocument/2006/relationships/slide" Target="/ppt/slides/slide3.xml" Id="R70b6f17734ae4337" /><Relationship Type="http://schemas.openxmlformats.org/officeDocument/2006/relationships/slide" Target="/ppt/slides/slide4.xml" Id="R1877c5a8720c474f" /><Relationship Type="http://schemas.openxmlformats.org/officeDocument/2006/relationships/slide" Target="/ppt/slides/slide5.xml" Id="R77549826eb4e4117" /><Relationship Type="http://schemas.openxmlformats.org/officeDocument/2006/relationships/slide" Target="/ppt/slides/slide6.xml" Id="R1be4b95c319c456d" /><Relationship Type="http://schemas.openxmlformats.org/officeDocument/2006/relationships/slide" Target="/ppt/slides/slide7.xml" Id="R76ac2a6d32b54f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d55ad2e5cf44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c039f35d5b4376" /><Relationship Type="http://schemas.openxmlformats.org/officeDocument/2006/relationships/theme" Target="/ppt/slideMasters/theme/theme1.xml" Id="R8c661c5306da4c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c039f35d5b43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c37b570bbf49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424da871449a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1c0a066ac140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eec38571304e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6cd2c5b20b4b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2d58a4f6904f1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f58f2b5be545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TODAREISTODO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TODAREISTODO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424 490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2 634 096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3 241 878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MAGNUS MÆLAND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Bruksenhetsnummer H1101, Att: Rolf M. Mælan, Lervigbrygga 128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4014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rmm@lervigrr.no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925 053 546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TODAREISTODO AS</a:t>
            </a:r>
          </a:p>
        </p:txBody>
      </p:sp>
    </p:spTree>
  </p:cSld>
  <p:clrMapOvr>
    <a:masterClrMapping xmlns:a="http://schemas.openxmlformats.org/drawingml/2006/main"/>
  </p:clrMapOvr>
</p:sld>
</file>