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caac7db99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598bad2144ac3"/>
  </p:sldMasterIdLst>
  <p:sldIdLst>
    <p:sldId xmlns:r="http://schemas.openxmlformats.org/officeDocument/2006/relationships" id="256" r:id="R8ca14aead0e14a7c"/>
    <p:sldId xmlns:r="http://schemas.openxmlformats.org/officeDocument/2006/relationships" id="257" r:id="Rb7baf2be816a4101"/>
    <p:sldId xmlns:r="http://schemas.openxmlformats.org/officeDocument/2006/relationships" id="258" r:id="R50a29495dcef43bf"/>
    <p:sldId xmlns:r="http://schemas.openxmlformats.org/officeDocument/2006/relationships" id="259" r:id="Rbdad3899723a489f"/>
    <p:sldId xmlns:r="http://schemas.openxmlformats.org/officeDocument/2006/relationships" id="260" r:id="Rf7c4ef62a3a74423"/>
    <p:sldId xmlns:r="http://schemas.openxmlformats.org/officeDocument/2006/relationships" id="261" r:id="R39b8ef28cddb4304"/>
    <p:sldId xmlns:r="http://schemas.openxmlformats.org/officeDocument/2006/relationships" id="262" r:id="Rddb8f7de9ca5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598bad2144ac3" /><Relationship Type="http://schemas.openxmlformats.org/officeDocument/2006/relationships/slide" Target="/ppt/slides/slide1.xml" Id="R8ca14aead0e14a7c" /><Relationship Type="http://schemas.openxmlformats.org/officeDocument/2006/relationships/slide" Target="/ppt/slides/slide2.xml" Id="Rb7baf2be816a4101" /><Relationship Type="http://schemas.openxmlformats.org/officeDocument/2006/relationships/slide" Target="/ppt/slides/slide3.xml" Id="R50a29495dcef43bf" /><Relationship Type="http://schemas.openxmlformats.org/officeDocument/2006/relationships/slide" Target="/ppt/slides/slide4.xml" Id="Rbdad3899723a489f" /><Relationship Type="http://schemas.openxmlformats.org/officeDocument/2006/relationships/slide" Target="/ppt/slides/slide5.xml" Id="Rf7c4ef62a3a74423" /><Relationship Type="http://schemas.openxmlformats.org/officeDocument/2006/relationships/slide" Target="/ppt/slides/slide6.xml" Id="R39b8ef28cddb4304" /><Relationship Type="http://schemas.openxmlformats.org/officeDocument/2006/relationships/slide" Target="/ppt/slides/slide7.xml" Id="Rddb8f7de9ca5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51aef64d5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ddd07aed481d" /><Relationship Type="http://schemas.openxmlformats.org/officeDocument/2006/relationships/theme" Target="/ppt/slideMasters/theme/theme1.xml" Id="R5da83b0ce987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2ddd07aed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de8a2a72d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955832d53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9f6f0ceee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e8817ad4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ac2876208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93cab3beb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20c4adf8a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SKAGAN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−187 498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12 786 702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WALLA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Bjerkelundsveien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925 053 902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SKAGAN INVEST AS</a:t>
            </a:r>
          </a:p>
        </p:txBody>
      </p:sp>
    </p:spTree>
  </p:cSld>
  <p:clrMapOvr>
    <a:masterClrMapping xmlns:a="http://schemas.openxmlformats.org/drawingml/2006/main"/>
  </p:clrMapOvr>
</p:sld>
</file>