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301a1f36e94c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70c1f1eaf54c0f"/>
  </p:sldMasterIdLst>
  <p:sldIdLst>
    <p:sldId xmlns:r="http://schemas.openxmlformats.org/officeDocument/2006/relationships" id="256" r:id="R79a1f8768af74f3b"/>
    <p:sldId xmlns:r="http://schemas.openxmlformats.org/officeDocument/2006/relationships" id="257" r:id="R1e7b9fa2427248a3"/>
    <p:sldId xmlns:r="http://schemas.openxmlformats.org/officeDocument/2006/relationships" id="258" r:id="R16cb1ae500a54675"/>
    <p:sldId xmlns:r="http://schemas.openxmlformats.org/officeDocument/2006/relationships" id="259" r:id="Raf9c22757ede433f"/>
    <p:sldId xmlns:r="http://schemas.openxmlformats.org/officeDocument/2006/relationships" id="260" r:id="Rebfa13d58f024566"/>
    <p:sldId xmlns:r="http://schemas.openxmlformats.org/officeDocument/2006/relationships" id="261" r:id="R022e5a80291b48a9"/>
    <p:sldId xmlns:r="http://schemas.openxmlformats.org/officeDocument/2006/relationships" id="262" r:id="R5944578d139146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70c1f1eaf54c0f" /><Relationship Type="http://schemas.openxmlformats.org/officeDocument/2006/relationships/slide" Target="/ppt/slides/slide1.xml" Id="R79a1f8768af74f3b" /><Relationship Type="http://schemas.openxmlformats.org/officeDocument/2006/relationships/slide" Target="/ppt/slides/slide2.xml" Id="R1e7b9fa2427248a3" /><Relationship Type="http://schemas.openxmlformats.org/officeDocument/2006/relationships/slide" Target="/ppt/slides/slide3.xml" Id="R16cb1ae500a54675" /><Relationship Type="http://schemas.openxmlformats.org/officeDocument/2006/relationships/slide" Target="/ppt/slides/slide4.xml" Id="Raf9c22757ede433f" /><Relationship Type="http://schemas.openxmlformats.org/officeDocument/2006/relationships/slide" Target="/ppt/slides/slide5.xml" Id="Rebfa13d58f024566" /><Relationship Type="http://schemas.openxmlformats.org/officeDocument/2006/relationships/slide" Target="/ppt/slides/slide6.xml" Id="R022e5a80291b48a9" /><Relationship Type="http://schemas.openxmlformats.org/officeDocument/2006/relationships/slide" Target="/ppt/slides/slide7.xml" Id="R5944578d139146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a9cf4954494b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2607b2b012483e" /><Relationship Type="http://schemas.openxmlformats.org/officeDocument/2006/relationships/theme" Target="/ppt/slideMasters/theme/theme1.xml" Id="R7e19c5d0579844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2607b2b01248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1defa90b5b4c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8d457db04140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55ba8f98924d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eae8018ca74e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f13aa5a4ee45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7107ac3d8f49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0c1cb681da43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YODA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YODA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YODA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YODA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YODA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YODA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4 689 888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4 725 775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YODA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RUDI ANDRE PLACHT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YODA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Nandrups vei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0490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925 066 656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YODA HOLDING AS</a:t>
            </a:r>
          </a:p>
        </p:txBody>
      </p:sp>
    </p:spTree>
  </p:cSld>
  <p:clrMapOvr>
    <a:masterClrMapping xmlns:a="http://schemas.openxmlformats.org/drawingml/2006/main"/>
  </p:clrMapOvr>
</p:sld>
</file>