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22e3714ab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bf6a8cdd549e3"/>
  </p:sldMasterIdLst>
  <p:sldIdLst>
    <p:sldId xmlns:r="http://schemas.openxmlformats.org/officeDocument/2006/relationships" id="256" r:id="Rdf8299bf6b7d4ca2"/>
    <p:sldId xmlns:r="http://schemas.openxmlformats.org/officeDocument/2006/relationships" id="257" r:id="R2bb57d9d54c040c3"/>
    <p:sldId xmlns:r="http://schemas.openxmlformats.org/officeDocument/2006/relationships" id="258" r:id="R4b25de01fbea4be3"/>
    <p:sldId xmlns:r="http://schemas.openxmlformats.org/officeDocument/2006/relationships" id="259" r:id="R3885e0fa23b34940"/>
    <p:sldId xmlns:r="http://schemas.openxmlformats.org/officeDocument/2006/relationships" id="260" r:id="R2d05e3d82a5342c0"/>
    <p:sldId xmlns:r="http://schemas.openxmlformats.org/officeDocument/2006/relationships" id="261" r:id="Re5a03b5e2fb9486d"/>
    <p:sldId xmlns:r="http://schemas.openxmlformats.org/officeDocument/2006/relationships" id="262" r:id="Rf886742cc934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bf6a8cdd549e3" /><Relationship Type="http://schemas.openxmlformats.org/officeDocument/2006/relationships/slide" Target="/ppt/slides/slide1.xml" Id="Rdf8299bf6b7d4ca2" /><Relationship Type="http://schemas.openxmlformats.org/officeDocument/2006/relationships/slide" Target="/ppt/slides/slide2.xml" Id="R2bb57d9d54c040c3" /><Relationship Type="http://schemas.openxmlformats.org/officeDocument/2006/relationships/slide" Target="/ppt/slides/slide3.xml" Id="R4b25de01fbea4be3" /><Relationship Type="http://schemas.openxmlformats.org/officeDocument/2006/relationships/slide" Target="/ppt/slides/slide4.xml" Id="R3885e0fa23b34940" /><Relationship Type="http://schemas.openxmlformats.org/officeDocument/2006/relationships/slide" Target="/ppt/slides/slide5.xml" Id="R2d05e3d82a5342c0" /><Relationship Type="http://schemas.openxmlformats.org/officeDocument/2006/relationships/slide" Target="/ppt/slides/slide6.xml" Id="Re5a03b5e2fb9486d" /><Relationship Type="http://schemas.openxmlformats.org/officeDocument/2006/relationships/slide" Target="/ppt/slides/slide7.xml" Id="Rf886742cc934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dc2a1df24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92524c3e469f" /><Relationship Type="http://schemas.openxmlformats.org/officeDocument/2006/relationships/theme" Target="/ppt/slideMasters/theme/theme1.xml" Id="R8eb3a8acd411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892524c3e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5d127e42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6dfa1de8a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b39349a6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be1e3767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15712983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85794548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5189aa21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MCT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12 652 459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BANG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Altaveien 85B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925 077 054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 INVEST AS</a:t>
            </a:r>
          </a:p>
        </p:txBody>
      </p:sp>
    </p:spTree>
  </p:cSld>
  <p:clrMapOvr>
    <a:masterClrMapping xmlns:a="http://schemas.openxmlformats.org/drawingml/2006/main"/>
  </p:clrMapOvr>
</p:sld>
</file>