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e07b6626a248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bc6bccc333446c"/>
  </p:sldMasterIdLst>
  <p:sldIdLst>
    <p:sldId xmlns:r="http://schemas.openxmlformats.org/officeDocument/2006/relationships" id="256" r:id="Rd74e29be02274de4"/>
    <p:sldId xmlns:r="http://schemas.openxmlformats.org/officeDocument/2006/relationships" id="257" r:id="R708d322838fc46d4"/>
    <p:sldId xmlns:r="http://schemas.openxmlformats.org/officeDocument/2006/relationships" id="258" r:id="Rd69739ed9f6e4b8c"/>
    <p:sldId xmlns:r="http://schemas.openxmlformats.org/officeDocument/2006/relationships" id="259" r:id="R73a81b2dbc8143ad"/>
    <p:sldId xmlns:r="http://schemas.openxmlformats.org/officeDocument/2006/relationships" id="260" r:id="R58df1c26ad514301"/>
    <p:sldId xmlns:r="http://schemas.openxmlformats.org/officeDocument/2006/relationships" id="261" r:id="R36ce0a89c8c64e4c"/>
    <p:sldId xmlns:r="http://schemas.openxmlformats.org/officeDocument/2006/relationships" id="262" r:id="Raca1b97f6b4841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bc6bccc333446c" /><Relationship Type="http://schemas.openxmlformats.org/officeDocument/2006/relationships/slide" Target="/ppt/slides/slide1.xml" Id="Rd74e29be02274de4" /><Relationship Type="http://schemas.openxmlformats.org/officeDocument/2006/relationships/slide" Target="/ppt/slides/slide2.xml" Id="R708d322838fc46d4" /><Relationship Type="http://schemas.openxmlformats.org/officeDocument/2006/relationships/slide" Target="/ppt/slides/slide3.xml" Id="Rd69739ed9f6e4b8c" /><Relationship Type="http://schemas.openxmlformats.org/officeDocument/2006/relationships/slide" Target="/ppt/slides/slide4.xml" Id="R73a81b2dbc8143ad" /><Relationship Type="http://schemas.openxmlformats.org/officeDocument/2006/relationships/slide" Target="/ppt/slides/slide5.xml" Id="R58df1c26ad514301" /><Relationship Type="http://schemas.openxmlformats.org/officeDocument/2006/relationships/slide" Target="/ppt/slides/slide6.xml" Id="R36ce0a89c8c64e4c" /><Relationship Type="http://schemas.openxmlformats.org/officeDocument/2006/relationships/slide" Target="/ppt/slides/slide7.xml" Id="Raca1b97f6b4841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64cb3b1d2047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5ad1b20914763" /><Relationship Type="http://schemas.openxmlformats.org/officeDocument/2006/relationships/theme" Target="/ppt/slideMasters/theme/theme1.xml" Id="Rf8581cdb31c043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e5ad1b209147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98bd51b594c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82b457f664a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c5913303645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884c400b44d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4a9ccb85343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5035333db47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c72ab3c2940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BRAKESTAD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BRAKESTAD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BRAKESTAD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BRAKESTAD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BRAKESTAD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BRAKESTAD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−111 166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5 466 709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8 312 408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BRAKESTAD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BRAKESTAD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BRAKESTAD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925 078 263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BRAKESTAD HOLDING AS</a:t>
            </a:r>
          </a:p>
        </p:txBody>
      </p:sp>
    </p:spTree>
  </p:cSld>
  <p:clrMapOvr>
    <a:masterClrMapping xmlns:a="http://schemas.openxmlformats.org/drawingml/2006/main"/>
  </p:clrMapOvr>
</p:sld>
</file>