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87f8a3896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23d6574f441c8"/>
  </p:sldMasterIdLst>
  <p:sldIdLst>
    <p:sldId xmlns:r="http://schemas.openxmlformats.org/officeDocument/2006/relationships" id="256" r:id="Rff1bd77c3937419c"/>
    <p:sldId xmlns:r="http://schemas.openxmlformats.org/officeDocument/2006/relationships" id="257" r:id="Rf9ecdc88e1c64b84"/>
    <p:sldId xmlns:r="http://schemas.openxmlformats.org/officeDocument/2006/relationships" id="258" r:id="R13a6e679856644b8"/>
    <p:sldId xmlns:r="http://schemas.openxmlformats.org/officeDocument/2006/relationships" id="259" r:id="R5bbc5e42104c47a1"/>
    <p:sldId xmlns:r="http://schemas.openxmlformats.org/officeDocument/2006/relationships" id="260" r:id="R77216ab755ba4faf"/>
    <p:sldId xmlns:r="http://schemas.openxmlformats.org/officeDocument/2006/relationships" id="261" r:id="R93921de2aa70492e"/>
    <p:sldId xmlns:r="http://schemas.openxmlformats.org/officeDocument/2006/relationships" id="262" r:id="R66b57c9e2edf4c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23d6574f441c8" /><Relationship Type="http://schemas.openxmlformats.org/officeDocument/2006/relationships/slide" Target="/ppt/slides/slide1.xml" Id="Rff1bd77c3937419c" /><Relationship Type="http://schemas.openxmlformats.org/officeDocument/2006/relationships/slide" Target="/ppt/slides/slide2.xml" Id="Rf9ecdc88e1c64b84" /><Relationship Type="http://schemas.openxmlformats.org/officeDocument/2006/relationships/slide" Target="/ppt/slides/slide3.xml" Id="R13a6e679856644b8" /><Relationship Type="http://schemas.openxmlformats.org/officeDocument/2006/relationships/slide" Target="/ppt/slides/slide4.xml" Id="R5bbc5e42104c47a1" /><Relationship Type="http://schemas.openxmlformats.org/officeDocument/2006/relationships/slide" Target="/ppt/slides/slide5.xml" Id="R77216ab755ba4faf" /><Relationship Type="http://schemas.openxmlformats.org/officeDocument/2006/relationships/slide" Target="/ppt/slides/slide6.xml" Id="R93921de2aa70492e" /><Relationship Type="http://schemas.openxmlformats.org/officeDocument/2006/relationships/slide" Target="/ppt/slides/slide7.xml" Id="R66b57c9e2edf4c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f2e08f2fe48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c2218a8a646f4" /><Relationship Type="http://schemas.openxmlformats.org/officeDocument/2006/relationships/theme" Target="/ppt/slideMasters/theme/theme1.xml" Id="R4f2618e4900f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c2218a8a6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7a0d0b36c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23b41e18f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cef5d5a5c4b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7fa1da01345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f4d53ab9548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fdd830b0a42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506bb7b81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ANCORIS 1060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ANCORIS 1060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5 573 051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6 689 695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ALEXANDRA MYHRER KNUDTZON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MYHRER KNUDTZON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26C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925 088 293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ANCORIS 1060 AS</a:t>
            </a:r>
          </a:p>
        </p:txBody>
      </p:sp>
    </p:spTree>
  </p:cSld>
  <p:clrMapOvr>
    <a:masterClrMapping xmlns:a="http://schemas.openxmlformats.org/drawingml/2006/main"/>
  </p:clrMapOvr>
</p:sld>
</file>