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a6e3ce1bc348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349136b504cf5"/>
  </p:sldMasterIdLst>
  <p:sldIdLst>
    <p:sldId xmlns:r="http://schemas.openxmlformats.org/officeDocument/2006/relationships" id="256" r:id="Rfe2357d8eb634116"/>
    <p:sldId xmlns:r="http://schemas.openxmlformats.org/officeDocument/2006/relationships" id="257" r:id="R592a31be48a7440c"/>
    <p:sldId xmlns:r="http://schemas.openxmlformats.org/officeDocument/2006/relationships" id="258" r:id="Rfb4f2c71c69b452f"/>
    <p:sldId xmlns:r="http://schemas.openxmlformats.org/officeDocument/2006/relationships" id="259" r:id="R7e17973c9f2b49d4"/>
    <p:sldId xmlns:r="http://schemas.openxmlformats.org/officeDocument/2006/relationships" id="260" r:id="R3ac9e06200374f46"/>
    <p:sldId xmlns:r="http://schemas.openxmlformats.org/officeDocument/2006/relationships" id="261" r:id="Re5fde6c132db4257"/>
    <p:sldId xmlns:r="http://schemas.openxmlformats.org/officeDocument/2006/relationships" id="262" r:id="R2b52c4b81a364c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349136b504cf5" /><Relationship Type="http://schemas.openxmlformats.org/officeDocument/2006/relationships/slide" Target="/ppt/slides/slide1.xml" Id="Rfe2357d8eb634116" /><Relationship Type="http://schemas.openxmlformats.org/officeDocument/2006/relationships/slide" Target="/ppt/slides/slide2.xml" Id="R592a31be48a7440c" /><Relationship Type="http://schemas.openxmlformats.org/officeDocument/2006/relationships/slide" Target="/ppt/slides/slide3.xml" Id="Rfb4f2c71c69b452f" /><Relationship Type="http://schemas.openxmlformats.org/officeDocument/2006/relationships/slide" Target="/ppt/slides/slide4.xml" Id="R7e17973c9f2b49d4" /><Relationship Type="http://schemas.openxmlformats.org/officeDocument/2006/relationships/slide" Target="/ppt/slides/slide5.xml" Id="R3ac9e06200374f46" /><Relationship Type="http://schemas.openxmlformats.org/officeDocument/2006/relationships/slide" Target="/ppt/slides/slide6.xml" Id="Re5fde6c132db4257" /><Relationship Type="http://schemas.openxmlformats.org/officeDocument/2006/relationships/slide" Target="/ppt/slides/slide7.xml" Id="R2b52c4b81a364c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ab838e30643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e3a2e073e409c" /><Relationship Type="http://schemas.openxmlformats.org/officeDocument/2006/relationships/theme" Target="/ppt/slideMasters/theme/theme1.xml" Id="Rc7d63845e00f4e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e3a2e073e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598399357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99c623e0c4b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b9f83c2aa42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c08cb46a140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bbd4d6aaa4e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db10653694b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7b394b53a47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DEBT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DEBT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DEBT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DEBT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DEBT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DEBT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21 125 051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21 255 265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21 272 686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DEBT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ESO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MULTICAST SOLUTIONS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DEBT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925 098 302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DEBT INVEST AS</a:t>
            </a:r>
          </a:p>
        </p:txBody>
      </p:sp>
    </p:spTree>
  </p:cSld>
  <p:clrMapOvr>
    <a:masterClrMapping xmlns:a="http://schemas.openxmlformats.org/drawingml/2006/main"/>
  </p:clrMapOvr>
</p:sld>
</file>