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692f5e994649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5b5cd1e9f4044"/>
  </p:sldMasterIdLst>
  <p:sldIdLst>
    <p:sldId xmlns:r="http://schemas.openxmlformats.org/officeDocument/2006/relationships" id="256" r:id="R52b727f519a445a7"/>
    <p:sldId xmlns:r="http://schemas.openxmlformats.org/officeDocument/2006/relationships" id="257" r:id="R3a3bffac20a94467"/>
    <p:sldId xmlns:r="http://schemas.openxmlformats.org/officeDocument/2006/relationships" id="258" r:id="R3f661dd68e954e82"/>
    <p:sldId xmlns:r="http://schemas.openxmlformats.org/officeDocument/2006/relationships" id="259" r:id="Rc7d88b9bfafc4edc"/>
    <p:sldId xmlns:r="http://schemas.openxmlformats.org/officeDocument/2006/relationships" id="260" r:id="R3c9ca984d41e42ce"/>
    <p:sldId xmlns:r="http://schemas.openxmlformats.org/officeDocument/2006/relationships" id="261" r:id="Rae22efc063f14f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5b5cd1e9f4044" /><Relationship Type="http://schemas.openxmlformats.org/officeDocument/2006/relationships/slide" Target="/ppt/slides/slide1.xml" Id="R52b727f519a445a7" /><Relationship Type="http://schemas.openxmlformats.org/officeDocument/2006/relationships/slide" Target="/ppt/slides/slide2.xml" Id="R3a3bffac20a94467" /><Relationship Type="http://schemas.openxmlformats.org/officeDocument/2006/relationships/slide" Target="/ppt/slides/slide3.xml" Id="R3f661dd68e954e82" /><Relationship Type="http://schemas.openxmlformats.org/officeDocument/2006/relationships/slide" Target="/ppt/slides/slide4.xml" Id="Rc7d88b9bfafc4edc" /><Relationship Type="http://schemas.openxmlformats.org/officeDocument/2006/relationships/slide" Target="/ppt/slides/slide5.xml" Id="R3c9ca984d41e42ce" /><Relationship Type="http://schemas.openxmlformats.org/officeDocument/2006/relationships/slide" Target="/ppt/slides/slide6.xml" Id="Rae22efc063f14f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e98840a47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b7d1e99d641c3" /><Relationship Type="http://schemas.openxmlformats.org/officeDocument/2006/relationships/theme" Target="/ppt/slideMasters/theme/theme1.xml" Id="R510785b22f2841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b7d1e99d641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1c8d9112d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72fdcd90e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c8ae9ba2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e341257dd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cade108b944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901f36b7142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