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5102678e9244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2c36fdf89744f8"/>
  </p:sldMasterIdLst>
  <p:sldIdLst>
    <p:sldId xmlns:r="http://schemas.openxmlformats.org/officeDocument/2006/relationships" id="256" r:id="R63c8a7b072954365"/>
    <p:sldId xmlns:r="http://schemas.openxmlformats.org/officeDocument/2006/relationships" id="257" r:id="R4222cb3cd2e949ad"/>
    <p:sldId xmlns:r="http://schemas.openxmlformats.org/officeDocument/2006/relationships" id="258" r:id="Rad711fb930954d60"/>
    <p:sldId xmlns:r="http://schemas.openxmlformats.org/officeDocument/2006/relationships" id="259" r:id="Rbc955d2d325d44e1"/>
    <p:sldId xmlns:r="http://schemas.openxmlformats.org/officeDocument/2006/relationships" id="260" r:id="Rc4b911914cca48fe"/>
    <p:sldId xmlns:r="http://schemas.openxmlformats.org/officeDocument/2006/relationships" id="261" r:id="R40f4027789d24718"/>
    <p:sldId xmlns:r="http://schemas.openxmlformats.org/officeDocument/2006/relationships" id="262" r:id="Re0738fad765440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c36fdf89744f8" /><Relationship Type="http://schemas.openxmlformats.org/officeDocument/2006/relationships/slide" Target="/ppt/slides/slide1.xml" Id="R63c8a7b072954365" /><Relationship Type="http://schemas.openxmlformats.org/officeDocument/2006/relationships/slide" Target="/ppt/slides/slide2.xml" Id="R4222cb3cd2e949ad" /><Relationship Type="http://schemas.openxmlformats.org/officeDocument/2006/relationships/slide" Target="/ppt/slides/slide3.xml" Id="Rad711fb930954d60" /><Relationship Type="http://schemas.openxmlformats.org/officeDocument/2006/relationships/slide" Target="/ppt/slides/slide4.xml" Id="Rbc955d2d325d44e1" /><Relationship Type="http://schemas.openxmlformats.org/officeDocument/2006/relationships/slide" Target="/ppt/slides/slide5.xml" Id="Rc4b911914cca48fe" /><Relationship Type="http://schemas.openxmlformats.org/officeDocument/2006/relationships/slide" Target="/ppt/slides/slide6.xml" Id="R40f4027789d24718" /><Relationship Type="http://schemas.openxmlformats.org/officeDocument/2006/relationships/slide" Target="/ppt/slides/slide7.xml" Id="Re0738fad765440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871580de2b4b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695ee8c804e21" /><Relationship Type="http://schemas.openxmlformats.org/officeDocument/2006/relationships/theme" Target="/ppt/slideMasters/theme/theme1.xml" Id="R54178553e7bd45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1695ee8c804e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cc433be4b44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275bcdea949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e64128b234f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60c1ba6b74a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442b52f7d43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114bb767c41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b2119498f4c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HOLDINGS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SUBHAN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