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c0d16effd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a2f6cfdb2453d"/>
  </p:sldMasterIdLst>
  <p:sldIdLst>
    <p:sldId xmlns:r="http://schemas.openxmlformats.org/officeDocument/2006/relationships" id="256" r:id="R8e92e3eaa3eb423c"/>
    <p:sldId xmlns:r="http://schemas.openxmlformats.org/officeDocument/2006/relationships" id="257" r:id="Ra91d10cd2ffa4761"/>
    <p:sldId xmlns:r="http://schemas.openxmlformats.org/officeDocument/2006/relationships" id="258" r:id="R26b8a752b1ed46d0"/>
    <p:sldId xmlns:r="http://schemas.openxmlformats.org/officeDocument/2006/relationships" id="259" r:id="Re04229add3b042ff"/>
    <p:sldId xmlns:r="http://schemas.openxmlformats.org/officeDocument/2006/relationships" id="260" r:id="R7b5022aba66348cc"/>
    <p:sldId xmlns:r="http://schemas.openxmlformats.org/officeDocument/2006/relationships" id="261" r:id="Rb7fbe2fdf2864228"/>
    <p:sldId xmlns:r="http://schemas.openxmlformats.org/officeDocument/2006/relationships" id="262" r:id="Rc2c3b37d62af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a2f6cfdb2453d" /><Relationship Type="http://schemas.openxmlformats.org/officeDocument/2006/relationships/slide" Target="/ppt/slides/slide1.xml" Id="R8e92e3eaa3eb423c" /><Relationship Type="http://schemas.openxmlformats.org/officeDocument/2006/relationships/slide" Target="/ppt/slides/slide2.xml" Id="Ra91d10cd2ffa4761" /><Relationship Type="http://schemas.openxmlformats.org/officeDocument/2006/relationships/slide" Target="/ppt/slides/slide3.xml" Id="R26b8a752b1ed46d0" /><Relationship Type="http://schemas.openxmlformats.org/officeDocument/2006/relationships/slide" Target="/ppt/slides/slide4.xml" Id="Re04229add3b042ff" /><Relationship Type="http://schemas.openxmlformats.org/officeDocument/2006/relationships/slide" Target="/ppt/slides/slide5.xml" Id="R7b5022aba66348cc" /><Relationship Type="http://schemas.openxmlformats.org/officeDocument/2006/relationships/slide" Target="/ppt/slides/slide6.xml" Id="Rb7fbe2fdf2864228" /><Relationship Type="http://schemas.openxmlformats.org/officeDocument/2006/relationships/slide" Target="/ppt/slides/slide7.xml" Id="Rc2c3b37d62af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bd63a3d03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159435e04b61" /><Relationship Type="http://schemas.openxmlformats.org/officeDocument/2006/relationships/theme" Target="/ppt/slideMasters/theme/theme1.xml" Id="R41d973e41b4c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1159435e0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be0f44cd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2dc8f0ac1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1da3cfb64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71b5afcf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47978dda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1695181d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a93df00944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