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1769f39c2d48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45a225f42411a"/>
  </p:sldMasterIdLst>
  <p:sldIdLst>
    <p:sldId xmlns:r="http://schemas.openxmlformats.org/officeDocument/2006/relationships" id="256" r:id="R6e8ceaf7cf7f4638"/>
    <p:sldId xmlns:r="http://schemas.openxmlformats.org/officeDocument/2006/relationships" id="257" r:id="R5d8f1a7a38ab4195"/>
    <p:sldId xmlns:r="http://schemas.openxmlformats.org/officeDocument/2006/relationships" id="258" r:id="R214d1e7e77104b41"/>
    <p:sldId xmlns:r="http://schemas.openxmlformats.org/officeDocument/2006/relationships" id="259" r:id="R524813bc30df4c8d"/>
    <p:sldId xmlns:r="http://schemas.openxmlformats.org/officeDocument/2006/relationships" id="260" r:id="R53781a0f93824aa4"/>
    <p:sldId xmlns:r="http://schemas.openxmlformats.org/officeDocument/2006/relationships" id="261" r:id="Rde10675ef4c14ec5"/>
    <p:sldId xmlns:r="http://schemas.openxmlformats.org/officeDocument/2006/relationships" id="262" r:id="Rc0773f0b6b0d49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45a225f42411a" /><Relationship Type="http://schemas.openxmlformats.org/officeDocument/2006/relationships/slide" Target="/ppt/slides/slide1.xml" Id="R6e8ceaf7cf7f4638" /><Relationship Type="http://schemas.openxmlformats.org/officeDocument/2006/relationships/slide" Target="/ppt/slides/slide2.xml" Id="R5d8f1a7a38ab4195" /><Relationship Type="http://schemas.openxmlformats.org/officeDocument/2006/relationships/slide" Target="/ppt/slides/slide3.xml" Id="R214d1e7e77104b41" /><Relationship Type="http://schemas.openxmlformats.org/officeDocument/2006/relationships/slide" Target="/ppt/slides/slide4.xml" Id="R524813bc30df4c8d" /><Relationship Type="http://schemas.openxmlformats.org/officeDocument/2006/relationships/slide" Target="/ppt/slides/slide5.xml" Id="R53781a0f93824aa4" /><Relationship Type="http://schemas.openxmlformats.org/officeDocument/2006/relationships/slide" Target="/ppt/slides/slide6.xml" Id="Rde10675ef4c14ec5" /><Relationship Type="http://schemas.openxmlformats.org/officeDocument/2006/relationships/slide" Target="/ppt/slides/slide7.xml" Id="Rc0773f0b6b0d49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087f259aa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6969949f74a78" /><Relationship Type="http://schemas.openxmlformats.org/officeDocument/2006/relationships/theme" Target="/ppt/slideMasters/theme/theme1.xml" Id="R34f8d3162f2a46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6969949f74a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48b49daff47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496b84a6242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34591a232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3db30c1e842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7aaa8c348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c5d11e50140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ea37bbe8948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ARTMAN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ARTMAN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4 292 123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LARS BERTIL ARTMAN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Hamreheia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925 116 076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ARTMAN HOLDING AS</a:t>
            </a:r>
          </a:p>
        </p:txBody>
      </p:sp>
    </p:spTree>
  </p:cSld>
  <p:clrMapOvr>
    <a:masterClrMapping xmlns:a="http://schemas.openxmlformats.org/drawingml/2006/main"/>
  </p:clrMapOvr>
</p:sld>
</file>