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ec5a52900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cfa944ef24250"/>
  </p:sldMasterIdLst>
  <p:sldIdLst>
    <p:sldId xmlns:r="http://schemas.openxmlformats.org/officeDocument/2006/relationships" id="256" r:id="Raba0c7e9795f4a1d"/>
    <p:sldId xmlns:r="http://schemas.openxmlformats.org/officeDocument/2006/relationships" id="257" r:id="R9534df81409d4567"/>
    <p:sldId xmlns:r="http://schemas.openxmlformats.org/officeDocument/2006/relationships" id="258" r:id="R57d3852ccc95476d"/>
    <p:sldId xmlns:r="http://schemas.openxmlformats.org/officeDocument/2006/relationships" id="259" r:id="Rb3b724b84c904f06"/>
    <p:sldId xmlns:r="http://schemas.openxmlformats.org/officeDocument/2006/relationships" id="260" r:id="R42026b248e2945e9"/>
    <p:sldId xmlns:r="http://schemas.openxmlformats.org/officeDocument/2006/relationships" id="261" r:id="R1c789fc47c304f0a"/>
    <p:sldId xmlns:r="http://schemas.openxmlformats.org/officeDocument/2006/relationships" id="262" r:id="R0acb6034419a4e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cfa944ef24250" /><Relationship Type="http://schemas.openxmlformats.org/officeDocument/2006/relationships/slide" Target="/ppt/slides/slide1.xml" Id="Raba0c7e9795f4a1d" /><Relationship Type="http://schemas.openxmlformats.org/officeDocument/2006/relationships/slide" Target="/ppt/slides/slide2.xml" Id="R9534df81409d4567" /><Relationship Type="http://schemas.openxmlformats.org/officeDocument/2006/relationships/slide" Target="/ppt/slides/slide3.xml" Id="R57d3852ccc95476d" /><Relationship Type="http://schemas.openxmlformats.org/officeDocument/2006/relationships/slide" Target="/ppt/slides/slide4.xml" Id="Rb3b724b84c904f06" /><Relationship Type="http://schemas.openxmlformats.org/officeDocument/2006/relationships/slide" Target="/ppt/slides/slide5.xml" Id="R42026b248e2945e9" /><Relationship Type="http://schemas.openxmlformats.org/officeDocument/2006/relationships/slide" Target="/ppt/slides/slide6.xml" Id="R1c789fc47c304f0a" /><Relationship Type="http://schemas.openxmlformats.org/officeDocument/2006/relationships/slide" Target="/ppt/slides/slide7.xml" Id="R0acb6034419a4e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5c92c2060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c75171d3a490d" /><Relationship Type="http://schemas.openxmlformats.org/officeDocument/2006/relationships/theme" Target="/ppt/slideMasters/theme/theme1.xml" Id="R1c888be6d79247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c75171d3a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703f853bd45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b87082c09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d6faa027f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3b3d827e3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c929267d5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f26864f6e43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813fd751b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 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 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3 701 331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4 103 706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GUNNAR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Fernanda Nissens gate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AND INVEST AS</a:t>
            </a:r>
          </a:p>
        </p:txBody>
      </p:sp>
    </p:spTree>
  </p:cSld>
  <p:clrMapOvr>
    <a:masterClrMapping xmlns:a="http://schemas.openxmlformats.org/drawingml/2006/main"/>
  </p:clrMapOvr>
</p:sld>
</file>