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ac643aa0248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0439310bb4ae6"/>
  </p:sldMasterIdLst>
  <p:sldIdLst>
    <p:sldId xmlns:r="http://schemas.openxmlformats.org/officeDocument/2006/relationships" id="256" r:id="Rbe48bec55f4b434f"/>
    <p:sldId xmlns:r="http://schemas.openxmlformats.org/officeDocument/2006/relationships" id="257" r:id="R15b436e22b6b4634"/>
    <p:sldId xmlns:r="http://schemas.openxmlformats.org/officeDocument/2006/relationships" id="258" r:id="R1e81512adeb54593"/>
    <p:sldId xmlns:r="http://schemas.openxmlformats.org/officeDocument/2006/relationships" id="259" r:id="R38bbd94b1691482c"/>
    <p:sldId xmlns:r="http://schemas.openxmlformats.org/officeDocument/2006/relationships" id="260" r:id="R1ed210c8e05c44c1"/>
    <p:sldId xmlns:r="http://schemas.openxmlformats.org/officeDocument/2006/relationships" id="261" r:id="R75411948117145ca"/>
    <p:sldId xmlns:r="http://schemas.openxmlformats.org/officeDocument/2006/relationships" id="262" r:id="R108ebbfcec9140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0439310bb4ae6" /><Relationship Type="http://schemas.openxmlformats.org/officeDocument/2006/relationships/slide" Target="/ppt/slides/slide1.xml" Id="Rbe48bec55f4b434f" /><Relationship Type="http://schemas.openxmlformats.org/officeDocument/2006/relationships/slide" Target="/ppt/slides/slide2.xml" Id="R15b436e22b6b4634" /><Relationship Type="http://schemas.openxmlformats.org/officeDocument/2006/relationships/slide" Target="/ppt/slides/slide3.xml" Id="R1e81512adeb54593" /><Relationship Type="http://schemas.openxmlformats.org/officeDocument/2006/relationships/slide" Target="/ppt/slides/slide4.xml" Id="R38bbd94b1691482c" /><Relationship Type="http://schemas.openxmlformats.org/officeDocument/2006/relationships/slide" Target="/ppt/slides/slide5.xml" Id="R1ed210c8e05c44c1" /><Relationship Type="http://schemas.openxmlformats.org/officeDocument/2006/relationships/slide" Target="/ppt/slides/slide6.xml" Id="R75411948117145ca" /><Relationship Type="http://schemas.openxmlformats.org/officeDocument/2006/relationships/slide" Target="/ppt/slides/slide7.xml" Id="R108ebbfcec9140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7187d9c5a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5f1c425984131" /><Relationship Type="http://schemas.openxmlformats.org/officeDocument/2006/relationships/theme" Target="/ppt/slideMasters/theme/theme1.xml" Id="R7771d58458da43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5f1c4259841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613570f9b4d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c6b96817949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e50f1d7bf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2ebeb0c5b4b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019371c9245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fb1af86d94d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f0bd07ade43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RANSEM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RANSEM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RANSEM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RANSEM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RANSEM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RANSEM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531 097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531 097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RANSEM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RANNEM SEMMINGSEN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RANSEM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925 128 163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RANSEM INVEST AS</a:t>
            </a:r>
          </a:p>
        </p:txBody>
      </p:sp>
    </p:spTree>
  </p:cSld>
  <p:clrMapOvr>
    <a:masterClrMapping xmlns:a="http://schemas.openxmlformats.org/drawingml/2006/main"/>
  </p:clrMapOvr>
</p:sld>
</file>