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0ce190e57844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a6d25637ef48f0"/>
  </p:sldMasterIdLst>
  <p:sldIdLst>
    <p:sldId xmlns:r="http://schemas.openxmlformats.org/officeDocument/2006/relationships" id="256" r:id="Rf31d92b0ffe94391"/>
    <p:sldId xmlns:r="http://schemas.openxmlformats.org/officeDocument/2006/relationships" id="257" r:id="R9d453cdaf6ed46ea"/>
    <p:sldId xmlns:r="http://schemas.openxmlformats.org/officeDocument/2006/relationships" id="258" r:id="R6bbb824c4fe544ed"/>
    <p:sldId xmlns:r="http://schemas.openxmlformats.org/officeDocument/2006/relationships" id="259" r:id="Re9e8ebbb609a48d7"/>
    <p:sldId xmlns:r="http://schemas.openxmlformats.org/officeDocument/2006/relationships" id="260" r:id="R48a3de696c984618"/>
    <p:sldId xmlns:r="http://schemas.openxmlformats.org/officeDocument/2006/relationships" id="261" r:id="Re987bfb6f9524648"/>
    <p:sldId xmlns:r="http://schemas.openxmlformats.org/officeDocument/2006/relationships" id="262" r:id="Rb46d93b46092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6d25637ef48f0" /><Relationship Type="http://schemas.openxmlformats.org/officeDocument/2006/relationships/slide" Target="/ppt/slides/slide1.xml" Id="Rf31d92b0ffe94391" /><Relationship Type="http://schemas.openxmlformats.org/officeDocument/2006/relationships/slide" Target="/ppt/slides/slide2.xml" Id="R9d453cdaf6ed46ea" /><Relationship Type="http://schemas.openxmlformats.org/officeDocument/2006/relationships/slide" Target="/ppt/slides/slide3.xml" Id="R6bbb824c4fe544ed" /><Relationship Type="http://schemas.openxmlformats.org/officeDocument/2006/relationships/slide" Target="/ppt/slides/slide4.xml" Id="Re9e8ebbb609a48d7" /><Relationship Type="http://schemas.openxmlformats.org/officeDocument/2006/relationships/slide" Target="/ppt/slides/slide5.xml" Id="R48a3de696c984618" /><Relationship Type="http://schemas.openxmlformats.org/officeDocument/2006/relationships/slide" Target="/ppt/slides/slide6.xml" Id="Re987bfb6f9524648" /><Relationship Type="http://schemas.openxmlformats.org/officeDocument/2006/relationships/slide" Target="/ppt/slides/slide7.xml" Id="Rb46d93b46092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252d0da7a47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5fafc24994aa2" /><Relationship Type="http://schemas.openxmlformats.org/officeDocument/2006/relationships/theme" Target="/ppt/slideMasters/theme/theme1.xml" Id="Rc40262ba80e140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5fafc24994a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0e91ce0894d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8b6c2d0ef4a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864d07ae64a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bd42207d0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fd5a3c26b4a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173c4d69347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93a25d82c42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KUNNECKE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KUNNECKE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KUNNECKE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KUNNECKE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KUNNECKE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KUNNECKE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2 098 064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2 096 827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KUNNECKE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AASE CASPERSEN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KUNNECKE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KUNNECKE AS</a:t>
            </a:r>
          </a:p>
        </p:txBody>
      </p:sp>
    </p:spTree>
  </p:cSld>
  <p:clrMapOvr>
    <a:masterClrMapping xmlns:a="http://schemas.openxmlformats.org/drawingml/2006/main"/>
  </p:clrMapOvr>
</p:sld>
</file>