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76c8c2897545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af22bcc6384c4f"/>
  </p:sldMasterIdLst>
  <p:sldIdLst>
    <p:sldId xmlns:r="http://schemas.openxmlformats.org/officeDocument/2006/relationships" id="256" r:id="R06c5bca7d8a1413e"/>
    <p:sldId xmlns:r="http://schemas.openxmlformats.org/officeDocument/2006/relationships" id="257" r:id="R6f9829858f7049b5"/>
    <p:sldId xmlns:r="http://schemas.openxmlformats.org/officeDocument/2006/relationships" id="258" r:id="R05d64dc4afa640b7"/>
    <p:sldId xmlns:r="http://schemas.openxmlformats.org/officeDocument/2006/relationships" id="259" r:id="R86fa09468fa74203"/>
    <p:sldId xmlns:r="http://schemas.openxmlformats.org/officeDocument/2006/relationships" id="260" r:id="Rdf9c98dced9f404e"/>
    <p:sldId xmlns:r="http://schemas.openxmlformats.org/officeDocument/2006/relationships" id="261" r:id="R1ad300e1a45e4208"/>
    <p:sldId xmlns:r="http://schemas.openxmlformats.org/officeDocument/2006/relationships" id="262" r:id="R7b246d3cc2f944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af22bcc6384c4f" /><Relationship Type="http://schemas.openxmlformats.org/officeDocument/2006/relationships/slide" Target="/ppt/slides/slide1.xml" Id="R06c5bca7d8a1413e" /><Relationship Type="http://schemas.openxmlformats.org/officeDocument/2006/relationships/slide" Target="/ppt/slides/slide2.xml" Id="R6f9829858f7049b5" /><Relationship Type="http://schemas.openxmlformats.org/officeDocument/2006/relationships/slide" Target="/ppt/slides/slide3.xml" Id="R05d64dc4afa640b7" /><Relationship Type="http://schemas.openxmlformats.org/officeDocument/2006/relationships/slide" Target="/ppt/slides/slide4.xml" Id="R86fa09468fa74203" /><Relationship Type="http://schemas.openxmlformats.org/officeDocument/2006/relationships/slide" Target="/ppt/slides/slide5.xml" Id="Rdf9c98dced9f404e" /><Relationship Type="http://schemas.openxmlformats.org/officeDocument/2006/relationships/slide" Target="/ppt/slides/slide6.xml" Id="R1ad300e1a45e4208" /><Relationship Type="http://schemas.openxmlformats.org/officeDocument/2006/relationships/slide" Target="/ppt/slides/slide7.xml" Id="R7b246d3cc2f944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5bc76af80845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e6b49930b4992" /><Relationship Type="http://schemas.openxmlformats.org/officeDocument/2006/relationships/theme" Target="/ppt/slideMasters/theme/theme1.xml" Id="R60cb52c57a7b46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4e6b49930b49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230ad136149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e1448227040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373f329bf4a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94eae63294c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318cc5ee042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23e86d3634f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92ae5e20342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HAALAND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EIENDOM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326 880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−401 374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4 521 784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37 277 899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39 825 848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 HAALAND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FAMILIEHOLDING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HAALAND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THAA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925 128 376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