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244d8be42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7a07f5c6c48fe"/>
  </p:sldMasterIdLst>
  <p:sldIdLst>
    <p:sldId xmlns:r="http://schemas.openxmlformats.org/officeDocument/2006/relationships" id="256" r:id="R36ab8b6db3314736"/>
    <p:sldId xmlns:r="http://schemas.openxmlformats.org/officeDocument/2006/relationships" id="257" r:id="Rca1fd83808d94c06"/>
    <p:sldId xmlns:r="http://schemas.openxmlformats.org/officeDocument/2006/relationships" id="258" r:id="Rf521422214cc46b4"/>
    <p:sldId xmlns:r="http://schemas.openxmlformats.org/officeDocument/2006/relationships" id="259" r:id="R088f319f19f94ca5"/>
    <p:sldId xmlns:r="http://schemas.openxmlformats.org/officeDocument/2006/relationships" id="260" r:id="R9e1d1d09627c4e8a"/>
    <p:sldId xmlns:r="http://schemas.openxmlformats.org/officeDocument/2006/relationships" id="261" r:id="R31db17e6de824699"/>
    <p:sldId xmlns:r="http://schemas.openxmlformats.org/officeDocument/2006/relationships" id="262" r:id="R4bd312ddcec4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7a07f5c6c48fe" /><Relationship Type="http://schemas.openxmlformats.org/officeDocument/2006/relationships/slide" Target="/ppt/slides/slide1.xml" Id="R36ab8b6db3314736" /><Relationship Type="http://schemas.openxmlformats.org/officeDocument/2006/relationships/slide" Target="/ppt/slides/slide2.xml" Id="Rca1fd83808d94c06" /><Relationship Type="http://schemas.openxmlformats.org/officeDocument/2006/relationships/slide" Target="/ppt/slides/slide3.xml" Id="Rf521422214cc46b4" /><Relationship Type="http://schemas.openxmlformats.org/officeDocument/2006/relationships/slide" Target="/ppt/slides/slide4.xml" Id="R088f319f19f94ca5" /><Relationship Type="http://schemas.openxmlformats.org/officeDocument/2006/relationships/slide" Target="/ppt/slides/slide5.xml" Id="R9e1d1d09627c4e8a" /><Relationship Type="http://schemas.openxmlformats.org/officeDocument/2006/relationships/slide" Target="/ppt/slides/slide6.xml" Id="R31db17e6de824699" /><Relationship Type="http://schemas.openxmlformats.org/officeDocument/2006/relationships/slide" Target="/ppt/slides/slide7.xml" Id="R4bd312ddcec4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c5f83a44c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6536a860d4b26" /><Relationship Type="http://schemas.openxmlformats.org/officeDocument/2006/relationships/theme" Target="/ppt/slideMasters/theme/theme1.xml" Id="Rbd5bc800903b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16536a860d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e85482aea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495197f62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3368dd194e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26e54fa42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dc9ddaf54c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7b9d0f1564b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5fffd243c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 HOLDING AS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1 744 113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BERGLI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Leirbakkveien 238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925 139 254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