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5e2b97615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44b405044476b"/>
  </p:sldMasterIdLst>
  <p:sldIdLst>
    <p:sldId xmlns:r="http://schemas.openxmlformats.org/officeDocument/2006/relationships" id="256" r:id="R7f5e5a72d2b44607"/>
    <p:sldId xmlns:r="http://schemas.openxmlformats.org/officeDocument/2006/relationships" id="257" r:id="Ra3108ab905ff4107"/>
    <p:sldId xmlns:r="http://schemas.openxmlformats.org/officeDocument/2006/relationships" id="258" r:id="Refbad81af6534a10"/>
    <p:sldId xmlns:r="http://schemas.openxmlformats.org/officeDocument/2006/relationships" id="259" r:id="R0cf257c7dc094534"/>
    <p:sldId xmlns:r="http://schemas.openxmlformats.org/officeDocument/2006/relationships" id="260" r:id="Rd224fab755ab4122"/>
    <p:sldId xmlns:r="http://schemas.openxmlformats.org/officeDocument/2006/relationships" id="261" r:id="R879ece935bbb481a"/>
    <p:sldId xmlns:r="http://schemas.openxmlformats.org/officeDocument/2006/relationships" id="262" r:id="R91936e43f37d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44b405044476b" /><Relationship Type="http://schemas.openxmlformats.org/officeDocument/2006/relationships/slide" Target="/ppt/slides/slide1.xml" Id="R7f5e5a72d2b44607" /><Relationship Type="http://schemas.openxmlformats.org/officeDocument/2006/relationships/slide" Target="/ppt/slides/slide2.xml" Id="Ra3108ab905ff4107" /><Relationship Type="http://schemas.openxmlformats.org/officeDocument/2006/relationships/slide" Target="/ppt/slides/slide3.xml" Id="Refbad81af6534a10" /><Relationship Type="http://schemas.openxmlformats.org/officeDocument/2006/relationships/slide" Target="/ppt/slides/slide4.xml" Id="R0cf257c7dc094534" /><Relationship Type="http://schemas.openxmlformats.org/officeDocument/2006/relationships/slide" Target="/ppt/slides/slide5.xml" Id="Rd224fab755ab4122" /><Relationship Type="http://schemas.openxmlformats.org/officeDocument/2006/relationships/slide" Target="/ppt/slides/slide6.xml" Id="R879ece935bbb481a" /><Relationship Type="http://schemas.openxmlformats.org/officeDocument/2006/relationships/slide" Target="/ppt/slides/slide7.xml" Id="R91936e43f37d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88bb8dc0a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2cc607294662" /><Relationship Type="http://schemas.openxmlformats.org/officeDocument/2006/relationships/theme" Target="/ppt/slideMasters/theme/theme1.xml" Id="Rab23fa9a4d07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a2cc60729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024b9a41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bce5b10c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1bea94f5a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51c3548b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5a283733f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dfe6e6da5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228139d9f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WHY NOT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 NOT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WHY NOT INVEST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 NOT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 NOT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 NOT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 NOT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HANSEID BENDIKSEN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 NOT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Digres vei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925 146 099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 NOT INVEST AS</a:t>
            </a:r>
          </a:p>
        </p:txBody>
      </p:sp>
    </p:spTree>
  </p:cSld>
  <p:clrMapOvr>
    <a:masterClrMapping xmlns:a="http://schemas.openxmlformats.org/drawingml/2006/main"/>
  </p:clrMapOvr>
</p:sld>
</file>