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71b6ea25e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83d2df5944569"/>
  </p:sldMasterIdLst>
  <p:sldIdLst>
    <p:sldId xmlns:r="http://schemas.openxmlformats.org/officeDocument/2006/relationships" id="256" r:id="Rc04678c307564dee"/>
    <p:sldId xmlns:r="http://schemas.openxmlformats.org/officeDocument/2006/relationships" id="257" r:id="R03b712bdfec145c6"/>
    <p:sldId xmlns:r="http://schemas.openxmlformats.org/officeDocument/2006/relationships" id="258" r:id="R95d6263d4fad4ebf"/>
    <p:sldId xmlns:r="http://schemas.openxmlformats.org/officeDocument/2006/relationships" id="259" r:id="R926aae45b63c4b49"/>
    <p:sldId xmlns:r="http://schemas.openxmlformats.org/officeDocument/2006/relationships" id="260" r:id="Rb158130e64a04b0f"/>
    <p:sldId xmlns:r="http://schemas.openxmlformats.org/officeDocument/2006/relationships" id="261" r:id="R07387c036db34f7b"/>
    <p:sldId xmlns:r="http://schemas.openxmlformats.org/officeDocument/2006/relationships" id="262" r:id="R440b938f6c7e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83d2df5944569" /><Relationship Type="http://schemas.openxmlformats.org/officeDocument/2006/relationships/slide" Target="/ppt/slides/slide1.xml" Id="Rc04678c307564dee" /><Relationship Type="http://schemas.openxmlformats.org/officeDocument/2006/relationships/slide" Target="/ppt/slides/slide2.xml" Id="R03b712bdfec145c6" /><Relationship Type="http://schemas.openxmlformats.org/officeDocument/2006/relationships/slide" Target="/ppt/slides/slide3.xml" Id="R95d6263d4fad4ebf" /><Relationship Type="http://schemas.openxmlformats.org/officeDocument/2006/relationships/slide" Target="/ppt/slides/slide4.xml" Id="R926aae45b63c4b49" /><Relationship Type="http://schemas.openxmlformats.org/officeDocument/2006/relationships/slide" Target="/ppt/slides/slide5.xml" Id="Rb158130e64a04b0f" /><Relationship Type="http://schemas.openxmlformats.org/officeDocument/2006/relationships/slide" Target="/ppt/slides/slide6.xml" Id="R07387c036db34f7b" /><Relationship Type="http://schemas.openxmlformats.org/officeDocument/2006/relationships/slide" Target="/ppt/slides/slide7.xml" Id="R440b938f6c7e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a0fc62146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0e7999e14a6f" /><Relationship Type="http://schemas.openxmlformats.org/officeDocument/2006/relationships/theme" Target="/ppt/slideMasters/theme/theme1.xml" Id="R3d05f7e9e9a7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b0e7999e1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03f14604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2aaab565e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d3292ae0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b74e9dbb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2ccdcfb0f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e3d0af7a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5f6798ea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