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140c5da91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2f679193d4b4d"/>
  </p:sldMasterIdLst>
  <p:sldIdLst>
    <p:sldId xmlns:r="http://schemas.openxmlformats.org/officeDocument/2006/relationships" id="256" r:id="R753fe6d795bc40d0"/>
    <p:sldId xmlns:r="http://schemas.openxmlformats.org/officeDocument/2006/relationships" id="257" r:id="R2f60376b24ac4786"/>
    <p:sldId xmlns:r="http://schemas.openxmlformats.org/officeDocument/2006/relationships" id="258" r:id="Rbee12de5c2474d5a"/>
    <p:sldId xmlns:r="http://schemas.openxmlformats.org/officeDocument/2006/relationships" id="259" r:id="R96b767e481f94d60"/>
    <p:sldId xmlns:r="http://schemas.openxmlformats.org/officeDocument/2006/relationships" id="260" r:id="Re7c494b0f2d740a8"/>
    <p:sldId xmlns:r="http://schemas.openxmlformats.org/officeDocument/2006/relationships" id="261" r:id="R395de2085fed45c3"/>
    <p:sldId xmlns:r="http://schemas.openxmlformats.org/officeDocument/2006/relationships" id="262" r:id="R6cf00a66d4fd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2f679193d4b4d" /><Relationship Type="http://schemas.openxmlformats.org/officeDocument/2006/relationships/slide" Target="/ppt/slides/slide1.xml" Id="R753fe6d795bc40d0" /><Relationship Type="http://schemas.openxmlformats.org/officeDocument/2006/relationships/slide" Target="/ppt/slides/slide2.xml" Id="R2f60376b24ac4786" /><Relationship Type="http://schemas.openxmlformats.org/officeDocument/2006/relationships/slide" Target="/ppt/slides/slide3.xml" Id="Rbee12de5c2474d5a" /><Relationship Type="http://schemas.openxmlformats.org/officeDocument/2006/relationships/slide" Target="/ppt/slides/slide4.xml" Id="R96b767e481f94d60" /><Relationship Type="http://schemas.openxmlformats.org/officeDocument/2006/relationships/slide" Target="/ppt/slides/slide5.xml" Id="Re7c494b0f2d740a8" /><Relationship Type="http://schemas.openxmlformats.org/officeDocument/2006/relationships/slide" Target="/ppt/slides/slide6.xml" Id="R395de2085fed45c3" /><Relationship Type="http://schemas.openxmlformats.org/officeDocument/2006/relationships/slide" Target="/ppt/slides/slide7.xml" Id="R6cf00a66d4fd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c9f6013a8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267bcc0ba41d3" /><Relationship Type="http://schemas.openxmlformats.org/officeDocument/2006/relationships/theme" Target="/ppt/slideMasters/theme/theme1.xml" Id="R13810df1619c46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267bcc0ba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39dbef3da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8d7a68d5c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09d834f89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0269c9656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6e0e5fd543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9b571428946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9726190fe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546 442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ELISE KRISTIANSEN BJERKELI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Hjørungavåggata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