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febd13cae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c8929620f4d7a"/>
  </p:sldMasterIdLst>
  <p:sldIdLst>
    <p:sldId xmlns:r="http://schemas.openxmlformats.org/officeDocument/2006/relationships" id="256" r:id="R5418ef8011d54817"/>
    <p:sldId xmlns:r="http://schemas.openxmlformats.org/officeDocument/2006/relationships" id="257" r:id="Rb49e234e53f64e68"/>
    <p:sldId xmlns:r="http://schemas.openxmlformats.org/officeDocument/2006/relationships" id="258" r:id="Rc679db48c4104e65"/>
    <p:sldId xmlns:r="http://schemas.openxmlformats.org/officeDocument/2006/relationships" id="259" r:id="R3ea4102ea472416a"/>
    <p:sldId xmlns:r="http://schemas.openxmlformats.org/officeDocument/2006/relationships" id="260" r:id="R8ac84471e4c9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c8929620f4d7a" /><Relationship Type="http://schemas.openxmlformats.org/officeDocument/2006/relationships/slide" Target="/ppt/slides/slide1.xml" Id="R5418ef8011d54817" /><Relationship Type="http://schemas.openxmlformats.org/officeDocument/2006/relationships/slide" Target="/ppt/slides/slide2.xml" Id="Rb49e234e53f64e68" /><Relationship Type="http://schemas.openxmlformats.org/officeDocument/2006/relationships/slide" Target="/ppt/slides/slide3.xml" Id="Rc679db48c4104e65" /><Relationship Type="http://schemas.openxmlformats.org/officeDocument/2006/relationships/slide" Target="/ppt/slides/slide4.xml" Id="R3ea4102ea472416a" /><Relationship Type="http://schemas.openxmlformats.org/officeDocument/2006/relationships/slide" Target="/ppt/slides/slide5.xml" Id="R8ac84471e4c9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b73f24f25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c91e94f64f16" /><Relationship Type="http://schemas.openxmlformats.org/officeDocument/2006/relationships/theme" Target="/ppt/slideMasters/theme/theme1.xml" Id="R090d11a23ba1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2c91e94f6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c82683a21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34c2b2fd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cde1e551f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d652a05f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805b11585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