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146d6c88b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aa1eba9fe4dd7"/>
  </p:sldMasterIdLst>
  <p:sldIdLst>
    <p:sldId xmlns:r="http://schemas.openxmlformats.org/officeDocument/2006/relationships" id="256" r:id="Rb13bd9f732c84ca5"/>
    <p:sldId xmlns:r="http://schemas.openxmlformats.org/officeDocument/2006/relationships" id="257" r:id="R984e62c95d4942e6"/>
    <p:sldId xmlns:r="http://schemas.openxmlformats.org/officeDocument/2006/relationships" id="258" r:id="R1e04bbec286142f6"/>
    <p:sldId xmlns:r="http://schemas.openxmlformats.org/officeDocument/2006/relationships" id="259" r:id="Rc3ae7b2a9e3b4a59"/>
    <p:sldId xmlns:r="http://schemas.openxmlformats.org/officeDocument/2006/relationships" id="260" r:id="R0eca936717d147d8"/>
    <p:sldId xmlns:r="http://schemas.openxmlformats.org/officeDocument/2006/relationships" id="261" r:id="R99e59ac348f743c2"/>
    <p:sldId xmlns:r="http://schemas.openxmlformats.org/officeDocument/2006/relationships" id="262" r:id="R6132c6be082a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aa1eba9fe4dd7" /><Relationship Type="http://schemas.openxmlformats.org/officeDocument/2006/relationships/slide" Target="/ppt/slides/slide1.xml" Id="Rb13bd9f732c84ca5" /><Relationship Type="http://schemas.openxmlformats.org/officeDocument/2006/relationships/slide" Target="/ppt/slides/slide2.xml" Id="R984e62c95d4942e6" /><Relationship Type="http://schemas.openxmlformats.org/officeDocument/2006/relationships/slide" Target="/ppt/slides/slide3.xml" Id="R1e04bbec286142f6" /><Relationship Type="http://schemas.openxmlformats.org/officeDocument/2006/relationships/slide" Target="/ppt/slides/slide4.xml" Id="Rc3ae7b2a9e3b4a59" /><Relationship Type="http://schemas.openxmlformats.org/officeDocument/2006/relationships/slide" Target="/ppt/slides/slide5.xml" Id="R0eca936717d147d8" /><Relationship Type="http://schemas.openxmlformats.org/officeDocument/2006/relationships/slide" Target="/ppt/slides/slide6.xml" Id="R99e59ac348f743c2" /><Relationship Type="http://schemas.openxmlformats.org/officeDocument/2006/relationships/slide" Target="/ppt/slides/slide7.xml" Id="R6132c6be082a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8de739407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bf90841aa46dd" /><Relationship Type="http://schemas.openxmlformats.org/officeDocument/2006/relationships/theme" Target="/ppt/slideMasters/theme/theme1.xml" Id="Raf0a17ae20ca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bf90841aa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15cddd38c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11fa4697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e5f25994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9f9ed79e3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123a6e6bf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9f09a8514a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c89c86c72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MOZMO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MOZMO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MOZMO INVEST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MOZMO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MOZMO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MOZMO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4 774 294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6 412 316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MOZMO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 WESTGAARD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MOZMO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MOZMO INVEST AS</a:t>
            </a:r>
          </a:p>
        </p:txBody>
      </p:sp>
    </p:spTree>
  </p:cSld>
  <p:clrMapOvr>
    <a:masterClrMapping xmlns:a="http://schemas.openxmlformats.org/drawingml/2006/main"/>
  </p:clrMapOvr>
</p:sld>
</file>