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a7aae0b6e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7ab94b9f242a2"/>
  </p:sldMasterIdLst>
  <p:sldIdLst>
    <p:sldId xmlns:r="http://schemas.openxmlformats.org/officeDocument/2006/relationships" id="256" r:id="Rc8a0d36f737d4532"/>
    <p:sldId xmlns:r="http://schemas.openxmlformats.org/officeDocument/2006/relationships" id="257" r:id="Rfc0b7baa49714a7b"/>
    <p:sldId xmlns:r="http://schemas.openxmlformats.org/officeDocument/2006/relationships" id="258" r:id="R6d17b2366d924873"/>
    <p:sldId xmlns:r="http://schemas.openxmlformats.org/officeDocument/2006/relationships" id="259" r:id="R38fd6f769b2b40d1"/>
    <p:sldId xmlns:r="http://schemas.openxmlformats.org/officeDocument/2006/relationships" id="260" r:id="Rad7c9d23857d4379"/>
    <p:sldId xmlns:r="http://schemas.openxmlformats.org/officeDocument/2006/relationships" id="261" r:id="R8d928235280b44ae"/>
    <p:sldId xmlns:r="http://schemas.openxmlformats.org/officeDocument/2006/relationships" id="262" r:id="Re8d79698782c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7ab94b9f242a2" /><Relationship Type="http://schemas.openxmlformats.org/officeDocument/2006/relationships/slide" Target="/ppt/slides/slide1.xml" Id="Rc8a0d36f737d4532" /><Relationship Type="http://schemas.openxmlformats.org/officeDocument/2006/relationships/slide" Target="/ppt/slides/slide2.xml" Id="Rfc0b7baa49714a7b" /><Relationship Type="http://schemas.openxmlformats.org/officeDocument/2006/relationships/slide" Target="/ppt/slides/slide3.xml" Id="R6d17b2366d924873" /><Relationship Type="http://schemas.openxmlformats.org/officeDocument/2006/relationships/slide" Target="/ppt/slides/slide4.xml" Id="R38fd6f769b2b40d1" /><Relationship Type="http://schemas.openxmlformats.org/officeDocument/2006/relationships/slide" Target="/ppt/slides/slide5.xml" Id="Rad7c9d23857d4379" /><Relationship Type="http://schemas.openxmlformats.org/officeDocument/2006/relationships/slide" Target="/ppt/slides/slide6.xml" Id="R8d928235280b44ae" /><Relationship Type="http://schemas.openxmlformats.org/officeDocument/2006/relationships/slide" Target="/ppt/slides/slide7.xml" Id="Re8d79698782c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a251b6d5d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9ae94c6ec43e7" /><Relationship Type="http://schemas.openxmlformats.org/officeDocument/2006/relationships/theme" Target="/ppt/slideMasters/theme/theme1.xml" Id="Rd19dfac67621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9ae94c6ec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0c078217a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4b64b9852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7e1a5db5b4b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cb98fc91f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83c5dfad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bc3f66d2f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90f35b187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MAGNUS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Hernes Larsen, Stasjonsveien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