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53a5df940f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17d069cba4af9"/>
  </p:sldMasterIdLst>
  <p:sldIdLst>
    <p:sldId xmlns:r="http://schemas.openxmlformats.org/officeDocument/2006/relationships" id="256" r:id="R9bc390423e3041b4"/>
    <p:sldId xmlns:r="http://schemas.openxmlformats.org/officeDocument/2006/relationships" id="257" r:id="R97041746f8ba4632"/>
    <p:sldId xmlns:r="http://schemas.openxmlformats.org/officeDocument/2006/relationships" id="258" r:id="R89ffa5f9d2a54300"/>
    <p:sldId xmlns:r="http://schemas.openxmlformats.org/officeDocument/2006/relationships" id="259" r:id="Re5b8a6b05cef4dd9"/>
    <p:sldId xmlns:r="http://schemas.openxmlformats.org/officeDocument/2006/relationships" id="260" r:id="R6c844d44c8ea4ae0"/>
    <p:sldId xmlns:r="http://schemas.openxmlformats.org/officeDocument/2006/relationships" id="261" r:id="R1a2632d816204423"/>
    <p:sldId xmlns:r="http://schemas.openxmlformats.org/officeDocument/2006/relationships" id="262" r:id="Rd0ab557414ad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17d069cba4af9" /><Relationship Type="http://schemas.openxmlformats.org/officeDocument/2006/relationships/slide" Target="/ppt/slides/slide1.xml" Id="R9bc390423e3041b4" /><Relationship Type="http://schemas.openxmlformats.org/officeDocument/2006/relationships/slide" Target="/ppt/slides/slide2.xml" Id="R97041746f8ba4632" /><Relationship Type="http://schemas.openxmlformats.org/officeDocument/2006/relationships/slide" Target="/ppt/slides/slide3.xml" Id="R89ffa5f9d2a54300" /><Relationship Type="http://schemas.openxmlformats.org/officeDocument/2006/relationships/slide" Target="/ppt/slides/slide4.xml" Id="Re5b8a6b05cef4dd9" /><Relationship Type="http://schemas.openxmlformats.org/officeDocument/2006/relationships/slide" Target="/ppt/slides/slide5.xml" Id="R6c844d44c8ea4ae0" /><Relationship Type="http://schemas.openxmlformats.org/officeDocument/2006/relationships/slide" Target="/ppt/slides/slide6.xml" Id="R1a2632d816204423" /><Relationship Type="http://schemas.openxmlformats.org/officeDocument/2006/relationships/slide" Target="/ppt/slides/slide7.xml" Id="Rd0ab557414ad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0e1db7ec6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b348376a94ac2" /><Relationship Type="http://schemas.openxmlformats.org/officeDocument/2006/relationships/theme" Target="/ppt/slideMasters/theme/theme1.xml" Id="Rcd4b9a264587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b348376a9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b9e48a755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8e24ad10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68a4bb8b4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f23d3185e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eec2d443544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a1e1b287841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53a6ec5d48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VIDJU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VIDJU HOLDING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792 682 000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826 613 000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KOMMUNE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KOMMUNE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KOMMUNE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NESBYEN KOMMUNE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 KOMMUNE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